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383" r:id="rId3"/>
    <p:sldId id="342" r:id="rId4"/>
    <p:sldId id="368" r:id="rId6"/>
    <p:sldId id="313" r:id="rId7"/>
    <p:sldId id="405" r:id="rId8"/>
    <p:sldId id="408" r:id="rId9"/>
    <p:sldId id="432" r:id="rId10"/>
    <p:sldId id="409" r:id="rId11"/>
    <p:sldId id="410" r:id="rId12"/>
    <p:sldId id="411" r:id="rId13"/>
    <p:sldId id="331" r:id="rId14"/>
    <p:sldId id="413" r:id="rId15"/>
    <p:sldId id="412" r:id="rId16"/>
    <p:sldId id="414" r:id="rId17"/>
    <p:sldId id="429" r:id="rId18"/>
    <p:sldId id="430" r:id="rId19"/>
    <p:sldId id="428" r:id="rId20"/>
    <p:sldId id="435" r:id="rId21"/>
    <p:sldId id="436" r:id="rId22"/>
    <p:sldId id="431" r:id="rId23"/>
    <p:sldId id="437" r:id="rId24"/>
    <p:sldId id="434" r:id="rId25"/>
    <p:sldId id="438" r:id="rId26"/>
    <p:sldId id="309" r:id="rId27"/>
  </p:sldIdLst>
  <p:sldSz cx="12192000" cy="6858000"/>
  <p:notesSz cx="6858000" cy="9144000"/>
  <p:embeddedFontLst>
    <p:embeddedFont>
      <p:font typeface="微软雅黑" panose="020B0503020204020204" pitchFamily="34" charset="-122"/>
      <p:regular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  <p:embeddedFont>
      <p:font typeface="Calibri Light" panose="020F0302020204030204"/>
      <p:regular r:id="rId36"/>
      <p:italic r:id="rId37"/>
    </p:embeddedFont>
    <p:embeddedFont>
      <p:font typeface="华文琥珀" panose="02010800040101010101" charset="-122"/>
      <p:regular r:id="rId38"/>
    </p:embeddedFont>
    <p:embeddedFont>
      <p:font typeface="方正粗黑宋简体" panose="02000000000000000000" charset="-122"/>
      <p:regular r:id="rId39"/>
    </p:embeddedFont>
    <p:embeddedFont>
      <p:font typeface="华文楷体" panose="02010600040101010101" charset="-122"/>
      <p:regular r:id="rId40"/>
    </p:embeddedFont>
    <p:embeddedFont>
      <p:font typeface="汉仪霹雳体简" panose="01010104010101010101" charset="-122"/>
      <p:regular r:id="rId41"/>
    </p:embeddedFont>
    <p:embeddedFont>
      <p:font typeface="楷体" panose="02010609060101010101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zh-CN"/>
    </a:defPPr>
    <a:lvl1pPr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1pPr>
    <a:lvl2pPr marL="609600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2pPr>
    <a:lvl3pPr marL="1218565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3pPr>
    <a:lvl4pPr marL="1828165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4pPr>
    <a:lvl5pPr marL="2437765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5pPr>
    <a:lvl6pPr marL="3046730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6pPr>
    <a:lvl7pPr marL="3656330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7pPr>
    <a:lvl8pPr marL="4265930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8pPr>
    <a:lvl9pPr marL="4874895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E1A1A"/>
    <a:srgbClr val="797979"/>
    <a:srgbClr val="0070C0"/>
    <a:srgbClr val="DED7CF"/>
    <a:srgbClr val="C47A4A"/>
    <a:srgbClr val="FFD145"/>
    <a:srgbClr val="A785FE"/>
    <a:srgbClr val="000079"/>
    <a:srgbClr val="2649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6" autoAdjust="0"/>
    <p:restoredTop sz="94660"/>
  </p:normalViewPr>
  <p:slideViewPr>
    <p:cSldViewPr>
      <p:cViewPr varScale="1">
        <p:scale>
          <a:sx n="104" d="100"/>
          <a:sy n="104" d="100"/>
        </p:scale>
        <p:origin x="498" y="72"/>
      </p:cViewPr>
      <p:guideLst>
        <p:guide orient="horz" pos="2090"/>
        <p:guide pos="38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7" Type="http://schemas.openxmlformats.org/officeDocument/2006/relationships/tags" Target="tags/tag4.xml"/><Relationship Id="rId46" Type="http://schemas.openxmlformats.org/officeDocument/2006/relationships/font" Target="fonts/font16.fntdata"/><Relationship Id="rId45" Type="http://schemas.openxmlformats.org/officeDocument/2006/relationships/font" Target="fonts/font15.fntdata"/><Relationship Id="rId44" Type="http://schemas.openxmlformats.org/officeDocument/2006/relationships/font" Target="fonts/font14.fntdata"/><Relationship Id="rId43" Type="http://schemas.openxmlformats.org/officeDocument/2006/relationships/font" Target="fonts/font13.fntdata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2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fontAlgn="base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fontAlgn="base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</p:sp>
      <p:sp>
        <p:nvSpPr>
          <p:cNvPr id="4101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单击此处编辑母版文本样式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第二级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第三级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第四级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第五级</a:t>
            </a:r>
            <a:endParaRPr lang="zh-CN" altLang="en-US" sz="1200">
              <a:latin typeface="Arial" panose="020B0604020202020204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fontAlgn="base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fontAlgn="base" hangingPunct="1">
              <a:defRPr>
                <a:ea typeface="微软雅黑" panose="020B0503020204020204" pitchFamily="34" charset="-122"/>
              </a:defRPr>
            </a:lvl1pPr>
          </a:lstStyle>
          <a:p>
            <a:fld id="{5711C0B8-ACC3-4D91-8B38-72ED5A969CBF}" type="slidenum">
              <a:rPr lang="zh-CN" altLang="en-US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67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9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BA12E-7FFF-4F46-9B4A-ECA91CF40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8565" indent="0" algn="ctr">
              <a:buNone/>
              <a:defRPr/>
            </a:lvl3pPr>
            <a:lvl4pPr marL="1828165" indent="0" algn="ctr">
              <a:buNone/>
              <a:defRPr/>
            </a:lvl4pPr>
            <a:lvl5pPr marL="2437765" indent="0" algn="ctr">
              <a:buNone/>
              <a:defRPr/>
            </a:lvl5pPr>
            <a:lvl6pPr marL="3046730" indent="0" algn="ctr">
              <a:buNone/>
              <a:defRPr/>
            </a:lvl6pPr>
            <a:lvl7pPr marL="3656330" indent="0" algn="ctr">
              <a:buNone/>
              <a:defRPr/>
            </a:lvl7pPr>
            <a:lvl8pPr marL="4265930" indent="0" algn="ctr">
              <a:buNone/>
              <a:defRPr/>
            </a:lvl8pPr>
            <a:lvl9pPr marL="487553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7"/>
          <p:cNvSpPr>
            <a:spLocks noChangeShapeType="1"/>
          </p:cNvSpPr>
          <p:nvPr userDrawn="1"/>
        </p:nvSpPr>
        <p:spPr bwMode="auto">
          <a:xfrm>
            <a:off x="1393689" y="1066862"/>
            <a:ext cx="940462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28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09744" y="219160"/>
            <a:ext cx="609584" cy="847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2968"/>
            <a:ext cx="4011084" cy="116169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2968"/>
            <a:ext cx="6815667" cy="585289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0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4657"/>
            <a:ext cx="4011084" cy="4691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0"/>
            </a:lvl2pPr>
            <a:lvl3pPr marL="1218565" indent="0">
              <a:buNone/>
              <a:defRPr sz="3200"/>
            </a:lvl3pPr>
            <a:lvl4pPr marL="1828165" indent="0">
              <a:buNone/>
              <a:defRPr sz="2665"/>
            </a:lvl4pPr>
            <a:lvl5pPr marL="2437765" indent="0">
              <a:buNone/>
              <a:defRPr sz="2665"/>
            </a:lvl5pPr>
            <a:lvl6pPr marL="3046730" indent="0">
              <a:buNone/>
              <a:defRPr sz="2665"/>
            </a:lvl6pPr>
            <a:lvl7pPr marL="3656330" indent="0">
              <a:buNone/>
              <a:defRPr sz="2665"/>
            </a:lvl7pPr>
            <a:lvl8pPr marL="4265930" indent="0">
              <a:buNone/>
              <a:defRPr sz="2665"/>
            </a:lvl8pPr>
            <a:lvl9pPr marL="487553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8328"/>
            <a:ext cx="7315200" cy="8040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599708"/>
            <a:ext cx="10972800" cy="452615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082"/>
            <a:ext cx="2743200" cy="585077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082"/>
            <a:ext cx="8026400" cy="58507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364068" y="683683"/>
            <a:ext cx="8652933" cy="698500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8" y="1253460"/>
            <a:ext cx="8652933" cy="381065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99708"/>
            <a:ext cx="10972800" cy="45261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  <a:prstGeom prst="rect">
            <a:avLst/>
          </a:prstGeom>
        </p:spPr>
        <p:txBody>
          <a:bodyPr anchor="t"/>
          <a:lstStyle>
            <a:lvl1pPr algn="l">
              <a:defRPr sz="533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8565" indent="0">
              <a:buNone/>
              <a:defRPr sz="2135"/>
            </a:lvl3pPr>
            <a:lvl4pPr marL="1828165" indent="0">
              <a:buNone/>
              <a:defRPr sz="1865"/>
            </a:lvl4pPr>
            <a:lvl5pPr marL="2437765" indent="0">
              <a:buNone/>
              <a:defRPr sz="1865"/>
            </a:lvl5pPr>
            <a:lvl6pPr marL="3046730" indent="0">
              <a:buNone/>
              <a:defRPr sz="1865"/>
            </a:lvl6pPr>
            <a:lvl7pPr marL="3656330" indent="0">
              <a:buNone/>
              <a:defRPr sz="1865"/>
            </a:lvl7pPr>
            <a:lvl8pPr marL="4265930" indent="0">
              <a:buNone/>
              <a:defRPr sz="1865"/>
            </a:lvl8pPr>
            <a:lvl9pPr marL="487553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99708"/>
            <a:ext cx="5384800" cy="4526153"/>
          </a:xfrm>
          <a:prstGeom prst="rect">
            <a:avLst/>
          </a:prstGeo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99708"/>
            <a:ext cx="5384800" cy="4526153"/>
          </a:xfrm>
          <a:prstGeom prst="rect">
            <a:avLst/>
          </a:prstGeo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112"/>
            <a:ext cx="5386917" cy="64115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4112"/>
            <a:ext cx="5389033" cy="64115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5262"/>
            <a:ext cx="5389033" cy="395059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5pPr>
      <a:lvl6pPr marL="609600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6pPr>
      <a:lvl7pPr marL="1218565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7pPr>
      <a:lvl8pPr marL="1828165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8pPr>
      <a:lvl9pPr marL="2437765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9pPr>
    </p:titleStyle>
    <p:bodyStyle>
      <a:lvl1pPr marL="457200" indent="-4572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•"/>
        <a:defRPr sz="3730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989965" indent="-381000" algn="l" defTabSz="0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730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2pPr>
      <a:lvl3pPr marL="152336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•"/>
        <a:defRPr sz="3200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3pPr>
      <a:lvl4pPr marL="213296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–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4pPr>
      <a:lvl5pPr marL="274256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5pPr>
      <a:lvl6pPr marL="3351530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6pPr>
      <a:lvl7pPr marL="3961130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7pPr>
      <a:lvl8pPr marL="4570730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8pPr>
      <a:lvl9pPr marL="517969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1.png"/><Relationship Id="rId7" Type="http://schemas.openxmlformats.org/officeDocument/2006/relationships/image" Target="../media/image3.svg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9.png"/><Relationship Id="rId3" Type="http://schemas.openxmlformats.org/officeDocument/2006/relationships/image" Target="../media/image1.sv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9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3.png"/><Relationship Id="rId3" Type="http://schemas.openxmlformats.org/officeDocument/2006/relationships/tags" Target="../tags/tag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24.svg"/><Relationship Id="rId6" Type="http://schemas.openxmlformats.org/officeDocument/2006/relationships/image" Target="../media/image47.png"/><Relationship Id="rId5" Type="http://schemas.openxmlformats.org/officeDocument/2006/relationships/image" Target="../media/image23.sv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50.png"/><Relationship Id="rId1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svg"/><Relationship Id="rId8" Type="http://schemas.openxmlformats.org/officeDocument/2006/relationships/image" Target="../media/image64.png"/><Relationship Id="rId7" Type="http://schemas.openxmlformats.org/officeDocument/2006/relationships/image" Target="../media/image27.svg"/><Relationship Id="rId6" Type="http://schemas.openxmlformats.org/officeDocument/2006/relationships/image" Target="../media/image63.png"/><Relationship Id="rId5" Type="http://schemas.openxmlformats.org/officeDocument/2006/relationships/image" Target="../media/image26.svg"/><Relationship Id="rId4" Type="http://schemas.openxmlformats.org/officeDocument/2006/relationships/image" Target="../media/image62.png"/><Relationship Id="rId3" Type="http://schemas.openxmlformats.org/officeDocument/2006/relationships/image" Target="../media/image25.svg"/><Relationship Id="rId2" Type="http://schemas.openxmlformats.org/officeDocument/2006/relationships/image" Target="../media/image61.png"/><Relationship Id="rId19" Type="http://schemas.openxmlformats.org/officeDocument/2006/relationships/notesSlide" Target="../notesSlides/notesSlide18.xml"/><Relationship Id="rId18" Type="http://schemas.openxmlformats.org/officeDocument/2006/relationships/slideLayout" Target="../slideLayouts/slideLayout10.xml"/><Relationship Id="rId17" Type="http://schemas.openxmlformats.org/officeDocument/2006/relationships/image" Target="../media/image32.svg"/><Relationship Id="rId16" Type="http://schemas.openxmlformats.org/officeDocument/2006/relationships/image" Target="../media/image68.png"/><Relationship Id="rId15" Type="http://schemas.openxmlformats.org/officeDocument/2006/relationships/image" Target="../media/image31.svg"/><Relationship Id="rId14" Type="http://schemas.openxmlformats.org/officeDocument/2006/relationships/image" Target="../media/image67.png"/><Relationship Id="rId13" Type="http://schemas.openxmlformats.org/officeDocument/2006/relationships/image" Target="../media/image30.svg"/><Relationship Id="rId12" Type="http://schemas.openxmlformats.org/officeDocument/2006/relationships/image" Target="../media/image66.png"/><Relationship Id="rId11" Type="http://schemas.openxmlformats.org/officeDocument/2006/relationships/image" Target="../media/image29.svg"/><Relationship Id="rId10" Type="http://schemas.openxmlformats.org/officeDocument/2006/relationships/image" Target="../media/image65.png"/><Relationship Id="rId1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1.png"/><Relationship Id="rId7" Type="http://schemas.openxmlformats.org/officeDocument/2006/relationships/image" Target="../media/image3.svg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9.png"/><Relationship Id="rId3" Type="http://schemas.openxmlformats.org/officeDocument/2006/relationships/image" Target="../media/image1.sv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2.svg"/><Relationship Id="rId7" Type="http://schemas.openxmlformats.org/officeDocument/2006/relationships/image" Target="../media/image9.png"/><Relationship Id="rId6" Type="http://schemas.openxmlformats.org/officeDocument/2006/relationships/image" Target="../media/image7.svg"/><Relationship Id="rId5" Type="http://schemas.openxmlformats.org/officeDocument/2006/relationships/image" Target="../media/image14.png"/><Relationship Id="rId4" Type="http://schemas.openxmlformats.org/officeDocument/2006/relationships/image" Target="../media/image6.svg"/><Relationship Id="rId3" Type="http://schemas.openxmlformats.org/officeDocument/2006/relationships/image" Target="../media/image13.png"/><Relationship Id="rId2" Type="http://schemas.openxmlformats.org/officeDocument/2006/relationships/image" Target="../media/image5.svg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10.xml"/><Relationship Id="rId16" Type="http://schemas.openxmlformats.org/officeDocument/2006/relationships/image" Target="../media/image10.svg"/><Relationship Id="rId15" Type="http://schemas.openxmlformats.org/officeDocument/2006/relationships/image" Target="../media/image17.png"/><Relationship Id="rId14" Type="http://schemas.openxmlformats.org/officeDocument/2006/relationships/image" Target="../media/image9.svg"/><Relationship Id="rId13" Type="http://schemas.openxmlformats.org/officeDocument/2006/relationships/image" Target="../media/image16.png"/><Relationship Id="rId12" Type="http://schemas.openxmlformats.org/officeDocument/2006/relationships/image" Target="../media/image8.svg"/><Relationship Id="rId11" Type="http://schemas.openxmlformats.org/officeDocument/2006/relationships/image" Target="../media/image15.png"/><Relationship Id="rId10" Type="http://schemas.openxmlformats.org/officeDocument/2006/relationships/image" Target="../media/image4.sv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4.svg"/><Relationship Id="rId7" Type="http://schemas.openxmlformats.org/officeDocument/2006/relationships/image" Target="../media/image21.png"/><Relationship Id="rId6" Type="http://schemas.openxmlformats.org/officeDocument/2006/relationships/image" Target="../media/image13.svg"/><Relationship Id="rId5" Type="http://schemas.openxmlformats.org/officeDocument/2006/relationships/image" Target="../media/image20.png"/><Relationship Id="rId4" Type="http://schemas.openxmlformats.org/officeDocument/2006/relationships/image" Target="../media/image12.svg"/><Relationship Id="rId3" Type="http://schemas.openxmlformats.org/officeDocument/2006/relationships/image" Target="../media/image19.png"/><Relationship Id="rId2" Type="http://schemas.openxmlformats.org/officeDocument/2006/relationships/image" Target="../media/image11.sv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6.svg"/><Relationship Id="rId5" Type="http://schemas.openxmlformats.org/officeDocument/2006/relationships/image" Target="../media/image23.png"/><Relationship Id="rId4" Type="http://schemas.openxmlformats.org/officeDocument/2006/relationships/image" Target="../media/image7.svg"/><Relationship Id="rId3" Type="http://schemas.openxmlformats.org/officeDocument/2006/relationships/image" Target="../media/image14.png"/><Relationship Id="rId2" Type="http://schemas.openxmlformats.org/officeDocument/2006/relationships/image" Target="../media/image15.sv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1.png"/><Relationship Id="rId7" Type="http://schemas.openxmlformats.org/officeDocument/2006/relationships/image" Target="../media/image3.svg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9.png"/><Relationship Id="rId3" Type="http://schemas.openxmlformats.org/officeDocument/2006/relationships/image" Target="../media/image1.sv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4.svg"/><Relationship Id="rId7" Type="http://schemas.openxmlformats.org/officeDocument/2006/relationships/image" Target="../media/image11.png"/><Relationship Id="rId6" Type="http://schemas.openxmlformats.org/officeDocument/2006/relationships/image" Target="../media/image17.svg"/><Relationship Id="rId5" Type="http://schemas.openxmlformats.org/officeDocument/2006/relationships/image" Target="../media/image25.png"/><Relationship Id="rId4" Type="http://schemas.openxmlformats.org/officeDocument/2006/relationships/image" Target="../media/image8.svg"/><Relationship Id="rId3" Type="http://schemas.openxmlformats.org/officeDocument/2006/relationships/image" Target="../media/image15.png"/><Relationship Id="rId20" Type="http://schemas.openxmlformats.org/officeDocument/2006/relationships/notesSlide" Target="../notesSlides/notesSlide6.xml"/><Relationship Id="rId2" Type="http://schemas.openxmlformats.org/officeDocument/2006/relationships/image" Target="../media/image7.svg"/><Relationship Id="rId19" Type="http://schemas.openxmlformats.org/officeDocument/2006/relationships/slideLayout" Target="../slideLayouts/slideLayout10.xml"/><Relationship Id="rId18" Type="http://schemas.openxmlformats.org/officeDocument/2006/relationships/image" Target="../media/image22.svg"/><Relationship Id="rId17" Type="http://schemas.openxmlformats.org/officeDocument/2006/relationships/image" Target="../media/image30.png"/><Relationship Id="rId16" Type="http://schemas.openxmlformats.org/officeDocument/2006/relationships/image" Target="../media/image21.svg"/><Relationship Id="rId15" Type="http://schemas.openxmlformats.org/officeDocument/2006/relationships/image" Target="../media/image29.png"/><Relationship Id="rId14" Type="http://schemas.openxmlformats.org/officeDocument/2006/relationships/image" Target="../media/image20.svg"/><Relationship Id="rId13" Type="http://schemas.openxmlformats.org/officeDocument/2006/relationships/image" Target="../media/image28.png"/><Relationship Id="rId12" Type="http://schemas.openxmlformats.org/officeDocument/2006/relationships/image" Target="../media/image19.svg"/><Relationship Id="rId11" Type="http://schemas.openxmlformats.org/officeDocument/2006/relationships/image" Target="../media/image27.png"/><Relationship Id="rId10" Type="http://schemas.openxmlformats.org/officeDocument/2006/relationships/image" Target="../media/image18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529" y="1402694"/>
            <a:ext cx="5262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D0408"/>
                </a:solidFill>
                <a:latin typeface="Bebas" pitchFamily="2" charset="0"/>
                <a:ea typeface="+mn-ea"/>
              </a:rPr>
              <a:t>LOGISTICS DELIVERY</a:t>
            </a:r>
            <a:endParaRPr lang="zh-CN" altLang="en-US" sz="2800" dirty="0">
              <a:solidFill>
                <a:srgbClr val="0D0408"/>
              </a:solidFill>
              <a:latin typeface="Bebas" pitchFamily="2" charset="0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63171" y="2052108"/>
            <a:ext cx="586030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rgbClr val="00007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小邮快递</a:t>
            </a:r>
            <a:r>
              <a:rPr lang="zh-CN" altLang="en-US" sz="8800" dirty="0">
                <a:solidFill>
                  <a:srgbClr val="00007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</a:t>
            </a:r>
            <a:endParaRPr lang="zh-CN" altLang="en-US" sz="8800" dirty="0">
              <a:solidFill>
                <a:srgbClr val="000079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8755" y="3555365"/>
            <a:ext cx="5085715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</a:rPr>
              <a:t>基于</a:t>
            </a:r>
            <a:r>
              <a:rPr lang="en-US" altLang="zh-CN" sz="2800" dirty="0">
                <a:solidFill>
                  <a:srgbClr val="FF0000"/>
                </a:solidFill>
                <a:latin typeface="Calibri Light" panose="020F0302020204030204"/>
                <a:ea typeface="方正正纤黑简体"/>
              </a:rPr>
              <a:t>物联网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</a:rPr>
              <a:t>技术的</a:t>
            </a:r>
            <a:r>
              <a:rPr lang="en-US" altLang="zh-CN" sz="2400" dirty="0">
                <a:solidFill>
                  <a:srgbClr val="00B050"/>
                </a:solidFill>
                <a:latin typeface="Calibri Light" panose="020F0302020204030204"/>
                <a:ea typeface="方正正纤黑简体"/>
              </a:rPr>
              <a:t>环保</a:t>
            </a:r>
            <a:r>
              <a:rPr lang="en-US" altLang="zh-CN" sz="2400" dirty="0">
                <a:solidFill>
                  <a:srgbClr val="0070C0"/>
                </a:solidFill>
                <a:latin typeface="Calibri Light" panose="020F0302020204030204"/>
                <a:ea typeface="方正正纤黑简体"/>
              </a:rPr>
              <a:t>自动化</a:t>
            </a:r>
            <a:r>
              <a:rPr lang="en-US" altLang="zh-CN" sz="2400" dirty="0">
                <a:solidFill>
                  <a:srgbClr val="FFC000"/>
                </a:solidFill>
                <a:latin typeface="Calibri Light" panose="020F0302020204030204"/>
                <a:ea typeface="方正正纤黑简体"/>
              </a:rPr>
              <a:t>示踪</a:t>
            </a:r>
            <a:endParaRPr lang="en-US" altLang="zh-CN" sz="2800" dirty="0">
              <a:solidFill>
                <a:srgbClr val="FF0000"/>
              </a:solidFill>
              <a:latin typeface="Calibri Light" panose="020F0302020204030204"/>
              <a:ea typeface="方正正纤黑简体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599" y="380876"/>
            <a:ext cx="1227636" cy="17515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50365" y="4305935"/>
            <a:ext cx="2005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  <a:sym typeface="+mn-ea"/>
              </a:rPr>
              <a:t>物流</a:t>
            </a:r>
            <a:r>
              <a:rPr lang="en-US" altLang="zh-CN" sz="2400" dirty="0">
                <a:solidFill>
                  <a:srgbClr val="FF0000"/>
                </a:solidFill>
                <a:latin typeface="Calibri Light" panose="020F0302020204030204"/>
                <a:ea typeface="方正正纤黑简体"/>
                <a:sym typeface="+mn-ea"/>
              </a:rPr>
              <a:t>生态系统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14:gallery dir="l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目前工作进展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03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8669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three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23815" y="804545"/>
            <a:ext cx="90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18520" y="3364230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48930" y="392557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华文琥珀" panose="02010800040101010101" charset="-122"/>
                <a:ea typeface="华文琥珀" panose="02010800040101010101" charset="-122"/>
              </a:rPr>
              <a:t>生态</a:t>
            </a:r>
            <a:endParaRPr lang="zh-CN" altLang="en-US" sz="32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用户至上</a:t>
            </a:r>
            <a:endParaRPr lang="zh-CN" altLang="en-US" sz="24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5" name="图片 14" descr="1998406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075" y="3839210"/>
            <a:ext cx="756920" cy="75692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3610" y="368173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6"/>
          <p:cNvSpPr/>
          <p:nvPr/>
        </p:nvSpPr>
        <p:spPr bwMode="auto">
          <a:xfrm>
            <a:off x="1505585" y="431800"/>
            <a:ext cx="364617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平面建模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视图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正视图_h_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668145"/>
            <a:ext cx="4627880" cy="2638425"/>
          </a:xfrm>
          <a:prstGeom prst="rect">
            <a:avLst/>
          </a:prstGeom>
        </p:spPr>
      </p:pic>
      <p:pic>
        <p:nvPicPr>
          <p:cNvPr id="3" name="图片 2" descr="左视图_y_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05" y="1367155"/>
            <a:ext cx="4773930" cy="3589655"/>
          </a:xfrm>
          <a:prstGeom prst="rect">
            <a:avLst/>
          </a:prstGeom>
        </p:spPr>
      </p:pic>
      <p:pic>
        <p:nvPicPr>
          <p:cNvPr id="4" name="图片 3" descr="左视图_z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10" y="2389505"/>
            <a:ext cx="5480685" cy="3881755"/>
          </a:xfrm>
          <a:prstGeom prst="rect">
            <a:avLst/>
          </a:prstGeom>
        </p:spPr>
      </p:pic>
      <p:pic>
        <p:nvPicPr>
          <p:cNvPr id="5" name="图片 4" descr="正视图_z_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95" y="2389505"/>
            <a:ext cx="5503545" cy="3618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6"/>
          <p:cNvSpPr/>
          <p:nvPr/>
        </p:nvSpPr>
        <p:spPr bwMode="auto">
          <a:xfrm>
            <a:off x="1505585" y="431800"/>
            <a:ext cx="364617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平面建模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侧面折叠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 descr="侧面折叠图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" y="1869440"/>
            <a:ext cx="4664075" cy="4167505"/>
          </a:xfrm>
          <a:prstGeom prst="rect">
            <a:avLst/>
          </a:prstGeom>
        </p:spPr>
      </p:pic>
      <p:pic>
        <p:nvPicPr>
          <p:cNvPr id="7" name="图片 6" descr="侧面折叠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160" y="2504440"/>
            <a:ext cx="5937885" cy="289750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151755" y="3767455"/>
            <a:ext cx="837565" cy="371475"/>
          </a:xfrm>
          <a:prstGeom prst="rightArrow">
            <a:avLst/>
          </a:prstGeom>
          <a:solidFill>
            <a:srgbClr val="DED7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下弧形箭头 1"/>
          <p:cNvSpPr/>
          <p:nvPr/>
        </p:nvSpPr>
        <p:spPr>
          <a:xfrm rot="19680000">
            <a:off x="1697355" y="3900170"/>
            <a:ext cx="609600" cy="381000"/>
          </a:xfrm>
          <a:prstGeom prst="curved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上弧形箭头 2"/>
          <p:cNvSpPr/>
          <p:nvPr/>
        </p:nvSpPr>
        <p:spPr>
          <a:xfrm rot="13320000">
            <a:off x="3307715" y="3909695"/>
            <a:ext cx="668655" cy="321945"/>
          </a:xfrm>
          <a:prstGeom prst="curved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6"/>
          <p:cNvSpPr/>
          <p:nvPr/>
        </p:nvSpPr>
        <p:spPr bwMode="auto">
          <a:xfrm>
            <a:off x="1505585" y="431800"/>
            <a:ext cx="364617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平面建模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正面折叠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 descr="正面折叠图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1546225"/>
            <a:ext cx="5288280" cy="5082540"/>
          </a:xfrm>
          <a:prstGeom prst="rect">
            <a:avLst/>
          </a:prstGeom>
        </p:spPr>
      </p:pic>
      <p:pic>
        <p:nvPicPr>
          <p:cNvPr id="7" name="图片 6" descr="正面折叠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30" y="1576705"/>
            <a:ext cx="5097780" cy="505206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777865" y="3639820"/>
            <a:ext cx="837565" cy="371475"/>
          </a:xfrm>
          <a:prstGeom prst="rightArrow">
            <a:avLst/>
          </a:prstGeom>
          <a:solidFill>
            <a:srgbClr val="DED7C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2" name="下弧形箭头 1"/>
          <p:cNvSpPr/>
          <p:nvPr/>
        </p:nvSpPr>
        <p:spPr>
          <a:xfrm rot="19680000">
            <a:off x="2876550" y="2639060"/>
            <a:ext cx="904875" cy="555625"/>
          </a:xfrm>
          <a:prstGeom prst="curved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3" name="上弧形箭头 2"/>
          <p:cNvSpPr/>
          <p:nvPr/>
        </p:nvSpPr>
        <p:spPr>
          <a:xfrm rot="2940000">
            <a:off x="2935605" y="4767580"/>
            <a:ext cx="786130" cy="457835"/>
          </a:xfrm>
          <a:prstGeom prst="curved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591435" y="3810000"/>
            <a:ext cx="990600" cy="152400"/>
          </a:xfrm>
          <a:prstGeom prst="right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6"/>
          <p:cNvSpPr/>
          <p:nvPr/>
        </p:nvSpPr>
        <p:spPr bwMode="auto">
          <a:xfrm>
            <a:off x="1505585" y="431800"/>
            <a:ext cx="4215765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折叠演示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简要纸箱演示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折叠演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9105" y="1417320"/>
            <a:ext cx="11372850" cy="5133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页面设计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图片 3" descr="主页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655" y="1320800"/>
            <a:ext cx="8973820" cy="4669155"/>
          </a:xfrm>
          <a:prstGeom prst="rect">
            <a:avLst/>
          </a:prstGeom>
        </p:spPr>
      </p:pic>
      <p:pic>
        <p:nvPicPr>
          <p:cNvPr id="6" name="图片 5" descr="注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" y="1320800"/>
            <a:ext cx="10654030" cy="5146675"/>
          </a:xfrm>
          <a:prstGeom prst="rect">
            <a:avLst/>
          </a:prstGeom>
        </p:spPr>
      </p:pic>
      <p:pic>
        <p:nvPicPr>
          <p:cNvPr id="5" name="图片 4" descr="查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1163320"/>
            <a:ext cx="11341100" cy="546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蓝牙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扫码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蓝牙+扫码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8595" y="1231265"/>
            <a:ext cx="9318625" cy="552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蓝牙模块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C:/Users/ADMINI~1/AppData/Local/Temp/picturescale_20190914151554/output_20190914151555.pngoutput_201909141515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918210" y="1228090"/>
            <a:ext cx="7499350" cy="5393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176895" y="1371600"/>
            <a:ext cx="34404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测试实现：</a:t>
            </a:r>
            <a:endParaRPr lang="zh-CN" altLang="en-US" sz="24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endParaRPr lang="zh-CN" altLang="en-US" sz="24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9" name="图片 48" descr="41277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755" y="2324735"/>
            <a:ext cx="713105" cy="148907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8707755" y="2499995"/>
            <a:ext cx="704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测试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APP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rcRect l="41573" t="10881" r="41371" b="36326"/>
          <a:stretch>
            <a:fillRect/>
          </a:stretch>
        </p:blipFill>
        <p:spPr>
          <a:xfrm>
            <a:off x="10991215" y="2320925"/>
            <a:ext cx="626110" cy="1492885"/>
          </a:xfrm>
          <a:prstGeom prst="rect">
            <a:avLst/>
          </a:prstGeom>
        </p:spPr>
      </p:pic>
      <p:pic>
        <p:nvPicPr>
          <p:cNvPr id="53" name="图片 52" descr="785356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5405" y="2681605"/>
            <a:ext cx="589280" cy="589280"/>
          </a:xfrm>
          <a:prstGeom prst="rect">
            <a:avLst/>
          </a:prstGeom>
        </p:spPr>
      </p:pic>
      <p:pic>
        <p:nvPicPr>
          <p:cNvPr id="55" name="图片 54" descr="364419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6260" y="2214245"/>
            <a:ext cx="354330" cy="354330"/>
          </a:xfrm>
          <a:prstGeom prst="rect">
            <a:avLst/>
          </a:prstGeom>
        </p:spPr>
      </p:pic>
      <p:pic>
        <p:nvPicPr>
          <p:cNvPr id="56" name="图片 55" descr="364419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636885" y="2214245"/>
            <a:ext cx="354330" cy="35433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6735" y="5208905"/>
            <a:ext cx="1195705" cy="1195705"/>
          </a:xfrm>
          <a:prstGeom prst="rect">
            <a:avLst/>
          </a:prstGeom>
        </p:spPr>
      </p:pic>
      <p:cxnSp>
        <p:nvCxnSpPr>
          <p:cNvPr id="60" name="曲线连接符 59"/>
          <p:cNvCxnSpPr/>
          <p:nvPr/>
        </p:nvCxnSpPr>
        <p:spPr>
          <a:xfrm rot="5400000" flipV="1">
            <a:off x="11083290" y="4033520"/>
            <a:ext cx="442595" cy="3175"/>
          </a:xfrm>
          <a:prstGeom prst="curvedConnector3">
            <a:avLst>
              <a:gd name="adj1" fmla="val 50072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755" y="4256405"/>
            <a:ext cx="1645920" cy="164592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9"/>
          <a:srcRect l="29792" t="24670" r="30104" b="41024"/>
          <a:stretch>
            <a:fillRect/>
          </a:stretch>
        </p:blipFill>
        <p:spPr>
          <a:xfrm rot="19560000">
            <a:off x="9095105" y="5052060"/>
            <a:ext cx="298450" cy="280035"/>
          </a:xfrm>
          <a:prstGeom prst="rect">
            <a:avLst/>
          </a:prstGeom>
        </p:spPr>
      </p:pic>
      <p:sp>
        <p:nvSpPr>
          <p:cNvPr id="63" name="左箭头 62"/>
          <p:cNvSpPr/>
          <p:nvPr/>
        </p:nvSpPr>
        <p:spPr>
          <a:xfrm rot="1380000">
            <a:off x="10125075" y="5590540"/>
            <a:ext cx="457200" cy="1524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0255" y="4256405"/>
            <a:ext cx="749300" cy="510540"/>
          </a:xfrm>
          <a:prstGeom prst="rect">
            <a:avLst/>
          </a:prstGeom>
        </p:spPr>
      </p:pic>
      <p:cxnSp>
        <p:nvCxnSpPr>
          <p:cNvPr id="4" name="曲线连接符 3"/>
          <p:cNvCxnSpPr>
            <a:stCxn id="64" idx="2"/>
            <a:endCxn id="59" idx="0"/>
          </p:cNvCxnSpPr>
          <p:nvPr/>
        </p:nvCxnSpPr>
        <p:spPr>
          <a:xfrm rot="5400000">
            <a:off x="11083925" y="4987925"/>
            <a:ext cx="441960" cy="3175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3" grpId="0" animBg="1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用例设计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图片 3" descr="寄件人用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233170"/>
            <a:ext cx="5877560" cy="4987925"/>
          </a:xfrm>
          <a:prstGeom prst="rect">
            <a:avLst/>
          </a:prstGeom>
        </p:spPr>
      </p:pic>
      <p:pic>
        <p:nvPicPr>
          <p:cNvPr id="5" name="图片 4" descr="收件人用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0" y="889635"/>
            <a:ext cx="6436360" cy="567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用例设计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" name="图片 1" descr="系统管理员用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315" y="1690370"/>
            <a:ext cx="6019165" cy="4391025"/>
          </a:xfrm>
          <a:prstGeom prst="rect">
            <a:avLst/>
          </a:prstGeom>
        </p:spPr>
      </p:pic>
      <p:pic>
        <p:nvPicPr>
          <p:cNvPr id="6" name="图片 5" descr="第三方管理员用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45895"/>
            <a:ext cx="5948045" cy="463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Box 11"/>
          <p:cNvSpPr txBox="1">
            <a:spLocks noChangeArrowheads="1"/>
          </p:cNvSpPr>
          <p:nvPr/>
        </p:nvSpPr>
        <p:spPr bwMode="auto">
          <a:xfrm>
            <a:off x="122927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one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" name="Text Box 11"/>
          <p:cNvSpPr txBox="1">
            <a:spLocks noChangeArrowheads="1"/>
          </p:cNvSpPr>
          <p:nvPr/>
        </p:nvSpPr>
        <p:spPr bwMode="auto">
          <a:xfrm>
            <a:off x="760581" y="3788109"/>
            <a:ext cx="22834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项目内容背景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94998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01</a:t>
            </a:r>
            <a:endParaRPr lang="en-US" altLang="zh-CN" sz="6600" dirty="0">
              <a:sym typeface="+mn-lt"/>
            </a:endParaRPr>
          </a:p>
        </p:txBody>
      </p: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402962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two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560931" y="3788109"/>
            <a:ext cx="22834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项目创新点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371223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02</a:t>
            </a:r>
            <a:endParaRPr lang="en-US" altLang="zh-CN" sz="6600" dirty="0">
              <a:sym typeface="+mn-lt"/>
            </a:endParaRPr>
          </a:p>
        </p:txBody>
      </p:sp>
      <p:sp>
        <p:nvSpPr>
          <p:cNvPr id="45" name="Text Box 11"/>
          <p:cNvSpPr txBox="1">
            <a:spLocks noChangeArrowheads="1"/>
          </p:cNvSpPr>
          <p:nvPr/>
        </p:nvSpPr>
        <p:spPr bwMode="auto">
          <a:xfrm>
            <a:off x="671567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three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Text Box 11"/>
          <p:cNvSpPr txBox="1">
            <a:spLocks noChangeArrowheads="1"/>
          </p:cNvSpPr>
          <p:nvPr/>
        </p:nvSpPr>
        <p:spPr bwMode="auto">
          <a:xfrm>
            <a:off x="6362065" y="3788410"/>
            <a:ext cx="21685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目前工作进展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 Box 11"/>
          <p:cNvSpPr txBox="1">
            <a:spLocks noChangeArrowheads="1"/>
          </p:cNvSpPr>
          <p:nvPr/>
        </p:nvSpPr>
        <p:spPr bwMode="auto">
          <a:xfrm>
            <a:off x="647448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03</a:t>
            </a:r>
            <a:endParaRPr lang="en-US" altLang="zh-CN" sz="6600" dirty="0">
              <a:sym typeface="+mn-lt"/>
            </a:endParaRPr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951602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four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Text Box 11"/>
          <p:cNvSpPr txBox="1">
            <a:spLocks noChangeArrowheads="1"/>
          </p:cNvSpPr>
          <p:nvPr/>
        </p:nvSpPr>
        <p:spPr bwMode="auto">
          <a:xfrm>
            <a:off x="9047331" y="3788109"/>
            <a:ext cx="22834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完整开发流程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Text Box 11"/>
          <p:cNvSpPr txBox="1">
            <a:spLocks noChangeArrowheads="1"/>
          </p:cNvSpPr>
          <p:nvPr/>
        </p:nvSpPr>
        <p:spPr bwMode="auto">
          <a:xfrm>
            <a:off x="923673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04</a:t>
            </a:r>
            <a:endParaRPr lang="en-US" altLang="zh-CN" sz="6600" dirty="0"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291205" y="718185"/>
            <a:ext cx="5609590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Kartika" panose="02020503030404060203" pitchFamily="18" charset="0"/>
              </a:rPr>
              <a:t>CONCENTS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Bebas" pitchFamily="2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328850" y="5242644"/>
            <a:ext cx="1395710" cy="99066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 dir="u"/>
      </p:transition>
    </mc:Choice>
    <mc:Fallback>
      <p:transition spd="slow">
        <p:pull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扫码实现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668" y="1286510"/>
            <a:ext cx="7921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调用</a:t>
            </a:r>
            <a:r>
              <a:rPr lang="en-US" altLang="zh-CN" sz="32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ZXing</a:t>
            </a:r>
            <a:r>
              <a:rPr lang="en-US" altLang="zh-CN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图像处理库</a:t>
            </a:r>
            <a:r>
              <a:rPr lang="zh-CN" altLang="en-US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进行二维码的</a:t>
            </a:r>
            <a:r>
              <a:rPr lang="zh-CN" altLang="en-US" sz="3200">
                <a:solidFill>
                  <a:srgbClr val="00B05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扫描</a:t>
            </a:r>
            <a:r>
              <a:rPr lang="zh-CN" altLang="en-US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和</a:t>
            </a:r>
            <a:r>
              <a:rPr lang="zh-CN" altLang="en-US" sz="3200">
                <a:solidFill>
                  <a:srgbClr val="FFC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信息读取</a:t>
            </a:r>
            <a:endParaRPr lang="zh-CN" altLang="en-US" sz="3200">
              <a:solidFill>
                <a:srgbClr val="FFC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 descr="扫码1"/>
          <p:cNvPicPr>
            <a:picLocks noChangeAspect="1"/>
          </p:cNvPicPr>
          <p:nvPr/>
        </p:nvPicPr>
        <p:blipFill>
          <a:blip r:embed="rId1"/>
          <a:srcRect b="54027"/>
          <a:stretch>
            <a:fillRect/>
          </a:stretch>
        </p:blipFill>
        <p:spPr>
          <a:xfrm>
            <a:off x="333375" y="2341880"/>
            <a:ext cx="3062605" cy="2482215"/>
          </a:xfrm>
          <a:prstGeom prst="rect">
            <a:avLst/>
          </a:prstGeom>
        </p:spPr>
      </p:pic>
      <p:pic>
        <p:nvPicPr>
          <p:cNvPr id="6" name="图片 5" descr="扫码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135" y="2218690"/>
            <a:ext cx="2468245" cy="4390390"/>
          </a:xfrm>
          <a:prstGeom prst="rect">
            <a:avLst/>
          </a:prstGeom>
        </p:spPr>
      </p:pic>
      <p:pic>
        <p:nvPicPr>
          <p:cNvPr id="8" name="图片 7" descr="扫码3"/>
          <p:cNvPicPr>
            <a:picLocks noChangeAspect="1"/>
          </p:cNvPicPr>
          <p:nvPr/>
        </p:nvPicPr>
        <p:blipFill>
          <a:blip r:embed="rId3"/>
          <a:srcRect b="60731"/>
          <a:stretch>
            <a:fillRect/>
          </a:stretch>
        </p:blipFill>
        <p:spPr>
          <a:xfrm>
            <a:off x="8301990" y="1981835"/>
            <a:ext cx="3639820" cy="2390140"/>
          </a:xfrm>
          <a:prstGeom prst="rect">
            <a:avLst/>
          </a:prstGeom>
        </p:spPr>
      </p:pic>
      <p:pic>
        <p:nvPicPr>
          <p:cNvPr id="9" name="图片 8" descr="二维码"/>
          <p:cNvPicPr>
            <a:picLocks noChangeAspect="1"/>
          </p:cNvPicPr>
          <p:nvPr/>
        </p:nvPicPr>
        <p:blipFill>
          <a:blip r:embed="rId4"/>
          <a:srcRect l="74242" t="4793" r="993" b="28322"/>
          <a:stretch>
            <a:fillRect/>
          </a:stretch>
        </p:blipFill>
        <p:spPr>
          <a:xfrm>
            <a:off x="4913630" y="3359150"/>
            <a:ext cx="1405890" cy="13658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3885" y="5514340"/>
            <a:ext cx="2792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APP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简要界面</a:t>
            </a:r>
            <a:endParaRPr lang="zh-CN" altLang="en-US" sz="32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9" name="图片 48" descr="4127769"/>
          <p:cNvPicPr>
            <a:picLocks noChangeAspect="1"/>
          </p:cNvPicPr>
          <p:nvPr/>
        </p:nvPicPr>
        <p:blipFill>
          <a:blip r:embed="rId5"/>
          <a:srcRect b="65816"/>
          <a:stretch>
            <a:fillRect/>
          </a:stretch>
        </p:blipFill>
        <p:spPr>
          <a:xfrm>
            <a:off x="265430" y="1870075"/>
            <a:ext cx="3199130" cy="2954020"/>
          </a:xfrm>
          <a:prstGeom prst="rect">
            <a:avLst/>
          </a:prstGeom>
        </p:spPr>
      </p:pic>
      <p:pic>
        <p:nvPicPr>
          <p:cNvPr id="11" name="图片 10" descr="4127769"/>
          <p:cNvPicPr>
            <a:picLocks noChangeAspect="1"/>
          </p:cNvPicPr>
          <p:nvPr/>
        </p:nvPicPr>
        <p:blipFill>
          <a:blip r:embed="rId5"/>
          <a:srcRect b="65816"/>
          <a:stretch>
            <a:fillRect/>
          </a:stretch>
        </p:blipFill>
        <p:spPr>
          <a:xfrm>
            <a:off x="8232140" y="1417955"/>
            <a:ext cx="3709670" cy="2954020"/>
          </a:xfrm>
          <a:prstGeom prst="rect">
            <a:avLst/>
          </a:prstGeom>
        </p:spPr>
      </p:pic>
      <p:pic>
        <p:nvPicPr>
          <p:cNvPr id="14" name="图片 13" descr="扫码3"/>
          <p:cNvPicPr>
            <a:picLocks noChangeAspect="1"/>
          </p:cNvPicPr>
          <p:nvPr/>
        </p:nvPicPr>
        <p:blipFill>
          <a:blip r:embed="rId3"/>
          <a:srcRect l="25471" t="9108" r="22662" b="75243"/>
          <a:stretch>
            <a:fillRect/>
          </a:stretch>
        </p:blipFill>
        <p:spPr>
          <a:xfrm>
            <a:off x="7538720" y="4824095"/>
            <a:ext cx="3536950" cy="1784985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680000">
            <a:off x="9199245" y="3895090"/>
            <a:ext cx="216535" cy="810260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需求分析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5" name="图片 4" descr="需求分析"/>
          <p:cNvPicPr>
            <a:picLocks noChangeAspect="1"/>
          </p:cNvPicPr>
          <p:nvPr/>
        </p:nvPicPr>
        <p:blipFill>
          <a:blip r:embed="rId1"/>
          <a:srcRect l="4255" t="22238" r="5142"/>
          <a:stretch>
            <a:fillRect/>
          </a:stretch>
        </p:blipFill>
        <p:spPr>
          <a:xfrm>
            <a:off x="1013460" y="1165860"/>
            <a:ext cx="9774555" cy="550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数据库建模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" name="图片 1" descr="数据库设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1146175"/>
            <a:ext cx="5614670" cy="5557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90180" y="1170940"/>
            <a:ext cx="377571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</a:t>
            </a:r>
            <a:r>
              <a:rPr lang="en-US" altLang="zh-CN" sz="4000">
                <a:solidFill>
                  <a:srgbClr val="FFC000"/>
                </a:solidFill>
              </a:rPr>
              <a:t>order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mail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   </a:t>
            </a:r>
            <a:r>
              <a:rPr lang="en-US" altLang="zh-CN" sz="4000">
                <a:solidFill>
                  <a:srgbClr val="FFC000"/>
                </a:solidFill>
              </a:rPr>
              <a:t>car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driver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  </a:t>
            </a:r>
            <a:r>
              <a:rPr lang="en-US" altLang="zh-CN" sz="4000">
                <a:solidFill>
                  <a:srgbClr val="FFC000"/>
                </a:solidFill>
              </a:rPr>
              <a:t>box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address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 </a:t>
            </a:r>
            <a:r>
              <a:rPr lang="en-US" altLang="zh-CN" sz="4000">
                <a:solidFill>
                  <a:srgbClr val="FFC000"/>
                </a:solidFill>
              </a:rPr>
              <a:t>staff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user</a:t>
            </a:r>
            <a:endParaRPr lang="en-US" altLang="zh-CN" sz="4000">
              <a:solidFill>
                <a:srgbClr val="00B0F0"/>
              </a:solidFill>
            </a:endParaRPr>
          </a:p>
        </p:txBody>
      </p:sp>
      <p:pic>
        <p:nvPicPr>
          <p:cNvPr id="7" name="图片 6" descr="350504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8145" y="1146175"/>
            <a:ext cx="914400" cy="914400"/>
          </a:xfrm>
          <a:prstGeom prst="rect">
            <a:avLst/>
          </a:prstGeom>
        </p:spPr>
      </p:pic>
      <p:pic>
        <p:nvPicPr>
          <p:cNvPr id="8" name="图片 7" descr="365640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780" y="1692275"/>
            <a:ext cx="914400" cy="914400"/>
          </a:xfrm>
          <a:prstGeom prst="rect">
            <a:avLst/>
          </a:prstGeom>
        </p:spPr>
      </p:pic>
      <p:pic>
        <p:nvPicPr>
          <p:cNvPr id="9" name="图片 8" descr="452341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3035" y="2230120"/>
            <a:ext cx="1252855" cy="1252855"/>
          </a:xfrm>
          <a:prstGeom prst="rect">
            <a:avLst/>
          </a:prstGeom>
        </p:spPr>
      </p:pic>
      <p:pic>
        <p:nvPicPr>
          <p:cNvPr id="10" name="图片 9" descr="452087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780" y="3084195"/>
            <a:ext cx="914400" cy="914400"/>
          </a:xfrm>
          <a:prstGeom prst="rect">
            <a:avLst/>
          </a:prstGeom>
        </p:spPr>
      </p:pic>
      <p:pic>
        <p:nvPicPr>
          <p:cNvPr id="11" name="图片 10" descr="3645250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58145" y="3764280"/>
            <a:ext cx="795020" cy="795020"/>
          </a:xfrm>
          <a:prstGeom prst="rect">
            <a:avLst/>
          </a:prstGeom>
        </p:spPr>
      </p:pic>
      <p:pic>
        <p:nvPicPr>
          <p:cNvPr id="13" name="图片 12" descr="368111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1945" y="5059045"/>
            <a:ext cx="914400" cy="914400"/>
          </a:xfrm>
          <a:prstGeom prst="rect">
            <a:avLst/>
          </a:prstGeom>
        </p:spPr>
      </p:pic>
      <p:pic>
        <p:nvPicPr>
          <p:cNvPr id="14" name="图片 13" descr="3505155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75780" y="5754370"/>
            <a:ext cx="914400" cy="914400"/>
          </a:xfrm>
          <a:prstGeom prst="rect">
            <a:avLst/>
          </a:prstGeom>
        </p:spPr>
      </p:pic>
      <p:pic>
        <p:nvPicPr>
          <p:cNvPr id="15" name="图片 14" descr="350491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5780" y="447675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完整开发流程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04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8669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four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23815" y="804545"/>
            <a:ext cx="90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18520" y="3364230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48930" y="392557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华文琥珀" panose="02010800040101010101" charset="-122"/>
                <a:ea typeface="华文琥珀" panose="02010800040101010101" charset="-122"/>
              </a:rPr>
              <a:t>生态</a:t>
            </a:r>
            <a:endParaRPr lang="zh-CN" altLang="en-US" sz="32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用户至上</a:t>
            </a:r>
            <a:endParaRPr lang="zh-CN" altLang="en-US" sz="24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5" name="图片 14" descr="199840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75" y="3839210"/>
            <a:ext cx="756920" cy="75692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610" y="368173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6"/>
          <p:cNvSpPr/>
          <p:nvPr/>
        </p:nvSpPr>
        <p:spPr bwMode="auto">
          <a:xfrm>
            <a:off x="1485265" y="452120"/>
            <a:ext cx="2623185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完整开发流程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开发流程方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815" y="1273810"/>
            <a:ext cx="12278995" cy="522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项目内容背景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01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8669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one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14290" y="794385"/>
            <a:ext cx="90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18520" y="3364230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48930" y="392557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华文琥珀" panose="02010800040101010101" charset="-122"/>
                <a:ea typeface="华文琥珀" panose="02010800040101010101" charset="-122"/>
              </a:rPr>
              <a:t>生态</a:t>
            </a:r>
            <a:endParaRPr lang="zh-CN" altLang="en-US" sz="32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用户至上</a:t>
            </a:r>
            <a:endParaRPr lang="zh-CN" altLang="en-US" sz="24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5" name="图片 14" descr="1998406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075" y="3839210"/>
            <a:ext cx="756920" cy="75692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3610" y="368173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1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6"/>
          <p:cNvSpPr/>
          <p:nvPr/>
        </p:nvSpPr>
        <p:spPr bwMode="auto">
          <a:xfrm>
            <a:off x="1485265" y="481330"/>
            <a:ext cx="171577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项目内容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412776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4565" y="1199515"/>
            <a:ext cx="1472565" cy="3256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5200" y="1599565"/>
            <a:ext cx="1472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小邮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APP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3635" y="2195195"/>
            <a:ext cx="1075690" cy="751840"/>
            <a:chOff x="2557463" y="8601075"/>
            <a:chExt cx="1152525" cy="968376"/>
          </a:xfrm>
          <a:solidFill>
            <a:srgbClr val="00B0F0"/>
          </a:solidFill>
        </p:grpSpPr>
        <p:sp>
          <p:nvSpPr>
            <p:cNvPr id="5" name="Freeform 155"/>
            <p:cNvSpPr>
              <a:spLocks noEditPoints="1"/>
            </p:cNvSpPr>
            <p:nvPr/>
          </p:nvSpPr>
          <p:spPr bwMode="auto">
            <a:xfrm>
              <a:off x="2557463" y="8975725"/>
              <a:ext cx="1152525" cy="500063"/>
            </a:xfrm>
            <a:custGeom>
              <a:avLst/>
              <a:gdLst>
                <a:gd name="T0" fmla="*/ 302 w 307"/>
                <a:gd name="T1" fmla="*/ 98 h 133"/>
                <a:gd name="T2" fmla="*/ 111 w 307"/>
                <a:gd name="T3" fmla="*/ 98 h 133"/>
                <a:gd name="T4" fmla="*/ 111 w 307"/>
                <a:gd name="T5" fmla="*/ 10 h 133"/>
                <a:gd name="T6" fmla="*/ 102 w 307"/>
                <a:gd name="T7" fmla="*/ 0 h 133"/>
                <a:gd name="T8" fmla="*/ 43 w 307"/>
                <a:gd name="T9" fmla="*/ 0 h 133"/>
                <a:gd name="T10" fmla="*/ 35 w 307"/>
                <a:gd name="T11" fmla="*/ 5 h 133"/>
                <a:gd name="T12" fmla="*/ 7 w 307"/>
                <a:gd name="T13" fmla="*/ 46 h 133"/>
                <a:gd name="T14" fmla="*/ 5 w 307"/>
                <a:gd name="T15" fmla="*/ 51 h 133"/>
                <a:gd name="T16" fmla="*/ 5 w 307"/>
                <a:gd name="T17" fmla="*/ 98 h 133"/>
                <a:gd name="T18" fmla="*/ 0 w 307"/>
                <a:gd name="T19" fmla="*/ 103 h 133"/>
                <a:gd name="T20" fmla="*/ 0 w 307"/>
                <a:gd name="T21" fmla="*/ 128 h 133"/>
                <a:gd name="T22" fmla="*/ 5 w 307"/>
                <a:gd name="T23" fmla="*/ 133 h 133"/>
                <a:gd name="T24" fmla="*/ 17 w 307"/>
                <a:gd name="T25" fmla="*/ 133 h 133"/>
                <a:gd name="T26" fmla="*/ 45 w 307"/>
                <a:gd name="T27" fmla="*/ 106 h 133"/>
                <a:gd name="T28" fmla="*/ 73 w 307"/>
                <a:gd name="T29" fmla="*/ 133 h 133"/>
                <a:gd name="T30" fmla="*/ 234 w 307"/>
                <a:gd name="T31" fmla="*/ 133 h 133"/>
                <a:gd name="T32" fmla="*/ 262 w 307"/>
                <a:gd name="T33" fmla="*/ 106 h 133"/>
                <a:gd name="T34" fmla="*/ 290 w 307"/>
                <a:gd name="T35" fmla="*/ 133 h 133"/>
                <a:gd name="T36" fmla="*/ 302 w 307"/>
                <a:gd name="T37" fmla="*/ 133 h 133"/>
                <a:gd name="T38" fmla="*/ 307 w 307"/>
                <a:gd name="T39" fmla="*/ 128 h 133"/>
                <a:gd name="T40" fmla="*/ 307 w 307"/>
                <a:gd name="T41" fmla="*/ 103 h 133"/>
                <a:gd name="T42" fmla="*/ 302 w 307"/>
                <a:gd name="T43" fmla="*/ 98 h 133"/>
                <a:gd name="T44" fmla="*/ 82 w 307"/>
                <a:gd name="T45" fmla="*/ 66 h 133"/>
                <a:gd name="T46" fmla="*/ 15 w 307"/>
                <a:gd name="T47" fmla="*/ 66 h 133"/>
                <a:gd name="T48" fmla="*/ 15 w 307"/>
                <a:gd name="T49" fmla="*/ 51 h 133"/>
                <a:gd name="T50" fmla="*/ 43 w 307"/>
                <a:gd name="T51" fmla="*/ 10 h 133"/>
                <a:gd name="T52" fmla="*/ 82 w 307"/>
                <a:gd name="T53" fmla="*/ 10 h 133"/>
                <a:gd name="T54" fmla="*/ 82 w 307"/>
                <a:gd name="T55" fmla="*/ 6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133">
                  <a:moveTo>
                    <a:pt x="302" y="98"/>
                  </a:moveTo>
                  <a:cubicBezTo>
                    <a:pt x="111" y="98"/>
                    <a:pt x="111" y="98"/>
                    <a:pt x="111" y="9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5"/>
                    <a:pt x="107" y="0"/>
                    <a:pt x="10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7" y="2"/>
                    <a:pt x="35" y="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5" y="49"/>
                    <a:pt x="5" y="51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3" y="98"/>
                    <a:pt x="0" y="100"/>
                    <a:pt x="0" y="10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3" y="133"/>
                    <a:pt x="5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18"/>
                    <a:pt x="30" y="106"/>
                    <a:pt x="45" y="106"/>
                  </a:cubicBezTo>
                  <a:cubicBezTo>
                    <a:pt x="60" y="106"/>
                    <a:pt x="73" y="118"/>
                    <a:pt x="73" y="133"/>
                  </a:cubicBezTo>
                  <a:cubicBezTo>
                    <a:pt x="234" y="133"/>
                    <a:pt x="234" y="133"/>
                    <a:pt x="234" y="133"/>
                  </a:cubicBezTo>
                  <a:cubicBezTo>
                    <a:pt x="234" y="118"/>
                    <a:pt x="247" y="106"/>
                    <a:pt x="262" y="106"/>
                  </a:cubicBezTo>
                  <a:cubicBezTo>
                    <a:pt x="277" y="106"/>
                    <a:pt x="290" y="118"/>
                    <a:pt x="290" y="133"/>
                  </a:cubicBezTo>
                  <a:cubicBezTo>
                    <a:pt x="302" y="133"/>
                    <a:pt x="302" y="133"/>
                    <a:pt x="302" y="133"/>
                  </a:cubicBezTo>
                  <a:cubicBezTo>
                    <a:pt x="305" y="133"/>
                    <a:pt x="307" y="131"/>
                    <a:pt x="307" y="128"/>
                  </a:cubicBezTo>
                  <a:cubicBezTo>
                    <a:pt x="307" y="103"/>
                    <a:pt x="307" y="103"/>
                    <a:pt x="307" y="103"/>
                  </a:cubicBezTo>
                  <a:cubicBezTo>
                    <a:pt x="307" y="100"/>
                    <a:pt x="305" y="98"/>
                    <a:pt x="302" y="98"/>
                  </a:cubicBezTo>
                  <a:close/>
                  <a:moveTo>
                    <a:pt x="82" y="66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82" y="10"/>
                    <a:pt x="82" y="10"/>
                    <a:pt x="82" y="10"/>
                  </a:cubicBezTo>
                  <a:lnTo>
                    <a:pt x="8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156"/>
            <p:cNvSpPr/>
            <p:nvPr/>
          </p:nvSpPr>
          <p:spPr bwMode="auto">
            <a:xfrm>
              <a:off x="3014663" y="8875713"/>
              <a:ext cx="679450" cy="438150"/>
            </a:xfrm>
            <a:custGeom>
              <a:avLst/>
              <a:gdLst>
                <a:gd name="T0" fmla="*/ 181 w 181"/>
                <a:gd name="T1" fmla="*/ 0 h 117"/>
                <a:gd name="T2" fmla="*/ 158 w 181"/>
                <a:gd name="T3" fmla="*/ 0 h 117"/>
                <a:gd name="T4" fmla="*/ 154 w 181"/>
                <a:gd name="T5" fmla="*/ 24 h 117"/>
                <a:gd name="T6" fmla="*/ 92 w 181"/>
                <a:gd name="T7" fmla="*/ 86 h 117"/>
                <a:gd name="T8" fmla="*/ 65 w 181"/>
                <a:gd name="T9" fmla="*/ 60 h 117"/>
                <a:gd name="T10" fmla="*/ 47 w 181"/>
                <a:gd name="T11" fmla="*/ 15 h 117"/>
                <a:gd name="T12" fmla="*/ 48 w 181"/>
                <a:gd name="T13" fmla="*/ 0 h 117"/>
                <a:gd name="T14" fmla="*/ 9 w 181"/>
                <a:gd name="T15" fmla="*/ 0 h 117"/>
                <a:gd name="T16" fmla="*/ 0 w 181"/>
                <a:gd name="T17" fmla="*/ 5 h 117"/>
                <a:gd name="T18" fmla="*/ 0 w 181"/>
                <a:gd name="T19" fmla="*/ 117 h 117"/>
                <a:gd name="T20" fmla="*/ 181 w 181"/>
                <a:gd name="T21" fmla="*/ 117 h 117"/>
                <a:gd name="T22" fmla="*/ 181 w 181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117">
                  <a:moveTo>
                    <a:pt x="181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62" y="7"/>
                    <a:pt x="161" y="17"/>
                    <a:pt x="154" y="24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53" y="48"/>
                    <a:pt x="47" y="32"/>
                    <a:pt x="47" y="15"/>
                  </a:cubicBezTo>
                  <a:cubicBezTo>
                    <a:pt x="47" y="10"/>
                    <a:pt x="47" y="5"/>
                    <a:pt x="4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2"/>
                    <a:pt x="0" y="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81" y="117"/>
                    <a:pt x="181" y="117"/>
                    <a:pt x="181" y="117"/>
                  </a:cubicBez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157"/>
            <p:cNvSpPr/>
            <p:nvPr/>
          </p:nvSpPr>
          <p:spPr bwMode="auto">
            <a:xfrm>
              <a:off x="3206751" y="8601075"/>
              <a:ext cx="379413" cy="547688"/>
            </a:xfrm>
            <a:custGeom>
              <a:avLst/>
              <a:gdLst>
                <a:gd name="T0" fmla="*/ 41 w 101"/>
                <a:gd name="T1" fmla="*/ 146 h 146"/>
                <a:gd name="T2" fmla="*/ 97 w 101"/>
                <a:gd name="T3" fmla="*/ 90 h 146"/>
                <a:gd name="T4" fmla="*/ 98 w 101"/>
                <a:gd name="T5" fmla="*/ 76 h 146"/>
                <a:gd name="T6" fmla="*/ 90 w 101"/>
                <a:gd name="T7" fmla="*/ 72 h 146"/>
                <a:gd name="T8" fmla="*/ 83 w 101"/>
                <a:gd name="T9" fmla="*/ 75 h 146"/>
                <a:gd name="T10" fmla="*/ 92 w 101"/>
                <a:gd name="T11" fmla="*/ 66 h 146"/>
                <a:gd name="T12" fmla="*/ 93 w 101"/>
                <a:gd name="T13" fmla="*/ 52 h 146"/>
                <a:gd name="T14" fmla="*/ 85 w 101"/>
                <a:gd name="T15" fmla="*/ 48 h 146"/>
                <a:gd name="T16" fmla="*/ 77 w 101"/>
                <a:gd name="T17" fmla="*/ 51 h 146"/>
                <a:gd name="T18" fmla="*/ 87 w 101"/>
                <a:gd name="T19" fmla="*/ 42 h 146"/>
                <a:gd name="T20" fmla="*/ 87 w 101"/>
                <a:gd name="T21" fmla="*/ 27 h 146"/>
                <a:gd name="T22" fmla="*/ 80 w 101"/>
                <a:gd name="T23" fmla="*/ 24 h 146"/>
                <a:gd name="T24" fmla="*/ 72 w 101"/>
                <a:gd name="T25" fmla="*/ 27 h 146"/>
                <a:gd name="T26" fmla="*/ 81 w 101"/>
                <a:gd name="T27" fmla="*/ 18 h 146"/>
                <a:gd name="T28" fmla="*/ 82 w 101"/>
                <a:gd name="T29" fmla="*/ 3 h 146"/>
                <a:gd name="T30" fmla="*/ 75 w 101"/>
                <a:gd name="T31" fmla="*/ 0 h 146"/>
                <a:gd name="T32" fmla="*/ 67 w 101"/>
                <a:gd name="T33" fmla="*/ 3 h 146"/>
                <a:gd name="T34" fmla="*/ 21 w 101"/>
                <a:gd name="T35" fmla="*/ 49 h 146"/>
                <a:gd name="T36" fmla="*/ 21 w 101"/>
                <a:gd name="T37" fmla="*/ 126 h 146"/>
                <a:gd name="T38" fmla="*/ 41 w 101"/>
                <a:gd name="T3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146">
                  <a:moveTo>
                    <a:pt x="41" y="146"/>
                  </a:moveTo>
                  <a:cubicBezTo>
                    <a:pt x="97" y="90"/>
                    <a:pt x="97" y="90"/>
                    <a:pt x="97" y="90"/>
                  </a:cubicBezTo>
                  <a:cubicBezTo>
                    <a:pt x="101" y="86"/>
                    <a:pt x="101" y="80"/>
                    <a:pt x="98" y="76"/>
                  </a:cubicBezTo>
                  <a:cubicBezTo>
                    <a:pt x="96" y="73"/>
                    <a:pt x="93" y="72"/>
                    <a:pt x="90" y="72"/>
                  </a:cubicBezTo>
                  <a:cubicBezTo>
                    <a:pt x="87" y="72"/>
                    <a:pt x="85" y="73"/>
                    <a:pt x="83" y="7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6" y="62"/>
                    <a:pt x="96" y="56"/>
                    <a:pt x="93" y="52"/>
                  </a:cubicBezTo>
                  <a:cubicBezTo>
                    <a:pt x="90" y="49"/>
                    <a:pt x="88" y="48"/>
                    <a:pt x="85" y="48"/>
                  </a:cubicBezTo>
                  <a:cubicBezTo>
                    <a:pt x="82" y="48"/>
                    <a:pt x="79" y="49"/>
                    <a:pt x="77" y="51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38"/>
                    <a:pt x="91" y="32"/>
                    <a:pt x="87" y="27"/>
                  </a:cubicBezTo>
                  <a:cubicBezTo>
                    <a:pt x="85" y="25"/>
                    <a:pt x="83" y="24"/>
                    <a:pt x="80" y="24"/>
                  </a:cubicBezTo>
                  <a:cubicBezTo>
                    <a:pt x="77" y="24"/>
                    <a:pt x="74" y="25"/>
                    <a:pt x="72" y="27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5" y="14"/>
                    <a:pt x="86" y="8"/>
                    <a:pt x="82" y="3"/>
                  </a:cubicBezTo>
                  <a:cubicBezTo>
                    <a:pt x="80" y="1"/>
                    <a:pt x="77" y="0"/>
                    <a:pt x="75" y="0"/>
                  </a:cubicBezTo>
                  <a:cubicBezTo>
                    <a:pt x="72" y="0"/>
                    <a:pt x="69" y="1"/>
                    <a:pt x="67" y="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0" y="70"/>
                    <a:pt x="0" y="105"/>
                    <a:pt x="21" y="126"/>
                  </a:cubicBezTo>
                  <a:lnTo>
                    <a:pt x="41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158"/>
            <p:cNvSpPr>
              <a:spLocks noEditPoints="1"/>
            </p:cNvSpPr>
            <p:nvPr/>
          </p:nvSpPr>
          <p:spPr bwMode="auto">
            <a:xfrm>
              <a:off x="2635251" y="9393238"/>
              <a:ext cx="180975" cy="176213"/>
            </a:xfrm>
            <a:custGeom>
              <a:avLst/>
              <a:gdLst>
                <a:gd name="T0" fmla="*/ 24 w 48"/>
                <a:gd name="T1" fmla="*/ 0 h 47"/>
                <a:gd name="T2" fmla="*/ 0 w 48"/>
                <a:gd name="T3" fmla="*/ 24 h 47"/>
                <a:gd name="T4" fmla="*/ 24 w 48"/>
                <a:gd name="T5" fmla="*/ 47 h 47"/>
                <a:gd name="T6" fmla="*/ 48 w 48"/>
                <a:gd name="T7" fmla="*/ 24 h 47"/>
                <a:gd name="T8" fmla="*/ 24 w 48"/>
                <a:gd name="T9" fmla="*/ 0 h 47"/>
                <a:gd name="T10" fmla="*/ 24 w 48"/>
                <a:gd name="T11" fmla="*/ 41 h 47"/>
                <a:gd name="T12" fmla="*/ 6 w 48"/>
                <a:gd name="T13" fmla="*/ 24 h 47"/>
                <a:gd name="T14" fmla="*/ 24 w 48"/>
                <a:gd name="T15" fmla="*/ 6 h 47"/>
                <a:gd name="T16" fmla="*/ 42 w 48"/>
                <a:gd name="T17" fmla="*/ 24 h 47"/>
                <a:gd name="T18" fmla="*/ 24 w 48"/>
                <a:gd name="T19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41"/>
                  </a:moveTo>
                  <a:cubicBezTo>
                    <a:pt x="14" y="41"/>
                    <a:pt x="6" y="33"/>
                    <a:pt x="6" y="24"/>
                  </a:cubicBezTo>
                  <a:cubicBezTo>
                    <a:pt x="6" y="14"/>
                    <a:pt x="14" y="6"/>
                    <a:pt x="24" y="6"/>
                  </a:cubicBezTo>
                  <a:cubicBezTo>
                    <a:pt x="34" y="6"/>
                    <a:pt x="42" y="14"/>
                    <a:pt x="42" y="24"/>
                  </a:cubicBezTo>
                  <a:cubicBezTo>
                    <a:pt x="42" y="33"/>
                    <a:pt x="34" y="41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Oval 159"/>
            <p:cNvSpPr>
              <a:spLocks noChangeArrowheads="1"/>
            </p:cNvSpPr>
            <p:nvPr/>
          </p:nvSpPr>
          <p:spPr bwMode="auto">
            <a:xfrm>
              <a:off x="2684463" y="9440863"/>
              <a:ext cx="8255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160"/>
            <p:cNvSpPr>
              <a:spLocks noEditPoints="1"/>
            </p:cNvSpPr>
            <p:nvPr/>
          </p:nvSpPr>
          <p:spPr bwMode="auto">
            <a:xfrm>
              <a:off x="3454401" y="9393238"/>
              <a:ext cx="176213" cy="176213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41 h 47"/>
                <a:gd name="T12" fmla="*/ 5 w 47"/>
                <a:gd name="T13" fmla="*/ 23 h 47"/>
                <a:gd name="T14" fmla="*/ 23 w 47"/>
                <a:gd name="T15" fmla="*/ 6 h 47"/>
                <a:gd name="T16" fmla="*/ 41 w 47"/>
                <a:gd name="T17" fmla="*/ 23 h 47"/>
                <a:gd name="T18" fmla="*/ 23 w 47"/>
                <a:gd name="T19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3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3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41"/>
                  </a:moveTo>
                  <a:cubicBezTo>
                    <a:pt x="13" y="41"/>
                    <a:pt x="5" y="33"/>
                    <a:pt x="5" y="23"/>
                  </a:cubicBezTo>
                  <a:cubicBezTo>
                    <a:pt x="5" y="14"/>
                    <a:pt x="13" y="6"/>
                    <a:pt x="23" y="6"/>
                  </a:cubicBezTo>
                  <a:cubicBezTo>
                    <a:pt x="33" y="6"/>
                    <a:pt x="41" y="14"/>
                    <a:pt x="41" y="23"/>
                  </a:cubicBezTo>
                  <a:cubicBezTo>
                    <a:pt x="41" y="33"/>
                    <a:pt x="33" y="41"/>
                    <a:pt x="2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4" name="Oval 161"/>
            <p:cNvSpPr>
              <a:spLocks noChangeArrowheads="1"/>
            </p:cNvSpPr>
            <p:nvPr/>
          </p:nvSpPr>
          <p:spPr bwMode="auto">
            <a:xfrm>
              <a:off x="3498851" y="9440863"/>
              <a:ext cx="8255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6" name="图片 5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7050" y="2231390"/>
            <a:ext cx="1193165" cy="1193165"/>
          </a:xfrm>
          <a:prstGeom prst="rect">
            <a:avLst/>
          </a:prstGeom>
        </p:spPr>
      </p:pic>
      <p:pic>
        <p:nvPicPr>
          <p:cNvPr id="7" name="图片 6" descr="469777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8235" y="2009775"/>
            <a:ext cx="2150110" cy="2150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02505" y="1436370"/>
            <a:ext cx="2069465" cy="521970"/>
          </a:xfrm>
          <a:prstGeom prst="rect">
            <a:avLst/>
          </a:prstGeom>
          <a:noFill/>
        </p:spPr>
        <p:txBody>
          <a:bodyPr wrap="square" rtlCol="0">
            <a:prstTxWarp prst="textChevron">
              <a:avLst/>
            </a:prstTxWarp>
            <a:spAutoFit/>
          </a:bodyPr>
          <a:p>
            <a:r>
              <a:rPr lang="zh-CN" altLang="en-US" sz="2800">
                <a:solidFill>
                  <a:srgbClr val="C47A4A"/>
                </a:solidFill>
                <a:latin typeface="华文楷体" panose="02010600040101010101" charset="-122"/>
                <a:ea typeface="华文楷体" panose="02010600040101010101" charset="-122"/>
              </a:rPr>
              <a:t>小邮快递盒</a:t>
            </a:r>
            <a:endParaRPr lang="zh-CN" altLang="en-US" sz="2800">
              <a:solidFill>
                <a:srgbClr val="C47A4A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9" name="图片 8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0" y="1199515"/>
            <a:ext cx="874395" cy="874395"/>
          </a:xfrm>
          <a:prstGeom prst="rect">
            <a:avLst/>
          </a:prstGeom>
        </p:spPr>
      </p:pic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7040" y="1245870"/>
            <a:ext cx="875665" cy="8756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01020" y="1185545"/>
            <a:ext cx="5410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保护方案</a:t>
            </a:r>
            <a:endParaRPr lang="zh-CN" altLang="en-US" sz="1600" b="1"/>
          </a:p>
        </p:txBody>
      </p:sp>
      <p:sp>
        <p:nvSpPr>
          <p:cNvPr id="12" name="文本框 11"/>
          <p:cNvSpPr txBox="1"/>
          <p:nvPr/>
        </p:nvSpPr>
        <p:spPr>
          <a:xfrm>
            <a:off x="964565" y="3699510"/>
            <a:ext cx="1472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小邮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WEB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3" name="图片 12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400" y="3129280"/>
            <a:ext cx="600075" cy="6000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12190" y="1452880"/>
            <a:ext cx="1378585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16" name="图片 15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0" y="2426970"/>
            <a:ext cx="874395" cy="874395"/>
          </a:xfrm>
          <a:prstGeom prst="rect">
            <a:avLst/>
          </a:prstGeom>
        </p:spPr>
      </p:pic>
      <p:pic>
        <p:nvPicPr>
          <p:cNvPr id="17" name="图片 16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0" y="3729355"/>
            <a:ext cx="874395" cy="874395"/>
          </a:xfrm>
          <a:prstGeom prst="rect">
            <a:avLst/>
          </a:prstGeom>
        </p:spPr>
      </p:pic>
      <p:pic>
        <p:nvPicPr>
          <p:cNvPr id="18" name="图片 17" descr="469777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7040" y="2386965"/>
            <a:ext cx="914400" cy="9144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701020" y="2326640"/>
            <a:ext cx="5410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分拣</a:t>
            </a:r>
            <a:r>
              <a:rPr lang="zh-CN" altLang="en-US" sz="1600" b="1"/>
              <a:t>方案</a:t>
            </a:r>
            <a:endParaRPr lang="zh-CN" altLang="en-US" sz="1600" b="1"/>
          </a:p>
        </p:txBody>
      </p:sp>
      <p:pic>
        <p:nvPicPr>
          <p:cNvPr id="20" name="图片 19" descr="363648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75885" y="2980055"/>
            <a:ext cx="770890" cy="7493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22" name="图片 21" descr="678322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71050" y="3689350"/>
            <a:ext cx="914400" cy="914400"/>
          </a:xfrm>
          <a:prstGeom prst="rect">
            <a:avLst/>
          </a:prstGeom>
        </p:spPr>
      </p:pic>
      <p:pic>
        <p:nvPicPr>
          <p:cNvPr id="23" name="图片 22" descr="5607046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5546725" y="4455795"/>
            <a:ext cx="914400" cy="9144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629410" y="5529580"/>
            <a:ext cx="8748395" cy="970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dirty="0">
                <a:solidFill>
                  <a:srgbClr val="00B050"/>
                </a:solidFill>
                <a:latin typeface="Calibri Light" panose="020F0302020204030204"/>
                <a:ea typeface="方正正纤黑简体"/>
                <a:sym typeface="+mn-ea"/>
              </a:rPr>
              <a:t>环保</a:t>
            </a:r>
            <a:r>
              <a:rPr lang="en-US" altLang="zh-CN" sz="4400" dirty="0">
                <a:solidFill>
                  <a:srgbClr val="0070C0"/>
                </a:solidFill>
                <a:latin typeface="Calibri Light" panose="020F0302020204030204"/>
                <a:ea typeface="方正正纤黑简体"/>
                <a:sym typeface="+mn-ea"/>
              </a:rPr>
              <a:t>自动化</a:t>
            </a:r>
            <a:r>
              <a:rPr lang="en-US" altLang="zh-CN" sz="4400" dirty="0">
                <a:solidFill>
                  <a:srgbClr val="FFC000"/>
                </a:solidFill>
                <a:latin typeface="Calibri Light" panose="020F0302020204030204"/>
                <a:ea typeface="方正正纤黑简体"/>
                <a:sym typeface="+mn-ea"/>
              </a:rPr>
              <a:t>示踪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  <a:sym typeface="+mn-ea"/>
              </a:rPr>
              <a:t>物流</a:t>
            </a:r>
            <a:r>
              <a:rPr lang="en-US" altLang="zh-CN" sz="4400" dirty="0">
                <a:solidFill>
                  <a:srgbClr val="FF0000"/>
                </a:solidFill>
                <a:latin typeface="Calibri Light" panose="020F0302020204030204"/>
                <a:ea typeface="方正正纤黑简体"/>
                <a:sym typeface="+mn-ea"/>
              </a:rPr>
              <a:t>生态系统</a:t>
            </a:r>
            <a:endParaRPr lang="en-US" altLang="zh-CN" sz="4400" dirty="0">
              <a:solidFill>
                <a:srgbClr val="FF0000"/>
              </a:solidFill>
              <a:latin typeface="Calibri Light" panose="020F0302020204030204"/>
              <a:ea typeface="方正正纤黑简体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pull/>
      </p:transition>
    </mc:Choice>
    <mc:Fallback>
      <p:transition spd="slow" advClick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797979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9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6"/>
          <p:cNvSpPr/>
          <p:nvPr/>
        </p:nvSpPr>
        <p:spPr bwMode="auto">
          <a:xfrm>
            <a:off x="1485101" y="481266"/>
            <a:ext cx="6235364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 rot="540000">
            <a:off x="902970" y="1797685"/>
            <a:ext cx="3159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全用</a:t>
            </a:r>
            <a:r>
              <a:rPr lang="zh-CN" altLang="en-US" sz="4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纸</a:t>
            </a:r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箱？？</a:t>
            </a:r>
            <a:endParaRPr lang="zh-CN" altLang="en-US" sz="32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19740000">
            <a:off x="1130935" y="4747895"/>
            <a:ext cx="3009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人工</a:t>
            </a:r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分拣？？</a:t>
            </a:r>
            <a:endParaRPr lang="zh-CN" altLang="en-US" sz="32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020000">
            <a:off x="8279130" y="4811395"/>
            <a:ext cx="30048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信息</a:t>
            </a:r>
            <a:r>
              <a:rPr lang="zh-CN" altLang="en-US" sz="4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泄露</a:t>
            </a:r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？？</a:t>
            </a:r>
            <a:endParaRPr lang="zh-CN" altLang="en-US" sz="32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 rot="21000000">
            <a:off x="7430770" y="2094230"/>
            <a:ext cx="41287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私自被</a:t>
            </a:r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拆</a:t>
            </a:r>
            <a:r>
              <a:rPr lang="zh-CN" altLang="en-US" sz="24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？？</a:t>
            </a:r>
            <a:endParaRPr lang="zh-CN" altLang="en-US" sz="24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6" name="图片 5" descr="363788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69068" y="1475423"/>
            <a:ext cx="855750" cy="914400"/>
          </a:xfrm>
          <a:prstGeom prst="rect">
            <a:avLst/>
          </a:prstGeom>
        </p:spPr>
      </p:pic>
      <p:pic>
        <p:nvPicPr>
          <p:cNvPr id="7" name="图片 6" descr="470400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0320" y="5088255"/>
            <a:ext cx="914400" cy="914400"/>
          </a:xfrm>
          <a:prstGeom prst="rect">
            <a:avLst/>
          </a:prstGeom>
        </p:spPr>
      </p:pic>
      <p:pic>
        <p:nvPicPr>
          <p:cNvPr id="8" name="图片 7" descr="1996190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80" y="2449830"/>
            <a:ext cx="914400" cy="914400"/>
          </a:xfrm>
          <a:prstGeom prst="rect">
            <a:avLst/>
          </a:prstGeom>
        </p:spPr>
      </p:pic>
      <p:pic>
        <p:nvPicPr>
          <p:cNvPr id="9" name="图片 8" descr="363255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9285" y="4904740"/>
            <a:ext cx="800100" cy="546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107815" y="2929890"/>
            <a:ext cx="392176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800" b="1">
                <a:ln w="2540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dist="88900" dir="2700000" algn="tl" rotWithShape="0">
                    <a:schemeClr val="accent5">
                      <a:lumMod val="75000"/>
                    </a:schemeClr>
                  </a:outerShdw>
                </a:effectLst>
                <a:latin typeface="汉仪霹雳体简" panose="01010104010101010101" charset="-122"/>
                <a:ea typeface="汉仪霹雳体简" panose="01010104010101010101" charset="-122"/>
                <a:sym typeface="+mn-ea"/>
              </a:rPr>
              <a:t>NO</a:t>
            </a:r>
            <a:r>
              <a:rPr lang="zh-CN" altLang="en-US" sz="8800" b="1">
                <a:ln w="2540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dist="88900" dir="2700000" algn="tl" rotWithShape="0">
                    <a:schemeClr val="accent5">
                      <a:lumMod val="75000"/>
                    </a:schemeClr>
                  </a:outerShdw>
                </a:effectLst>
                <a:latin typeface="汉仪霹雳体简" panose="01010104010101010101" charset="-122"/>
                <a:ea typeface="汉仪霹雳体简" panose="01010104010101010101" charset="-122"/>
                <a:sym typeface="+mn-ea"/>
              </a:rPr>
              <a:t>！</a:t>
            </a:r>
            <a:endParaRPr lang="zh-CN" altLang="en-US" sz="8800" b="1">
              <a:ln w="25400"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dist="88900" dir="2700000" algn="tl" rotWithShape="0">
                  <a:schemeClr val="accent5">
                    <a:lumMod val="75000"/>
                  </a:schemeClr>
                </a:outerShdw>
              </a:effectLst>
              <a:latin typeface="汉仪霹雳体简" panose="01010104010101010101" charset="-122"/>
              <a:ea typeface="汉仪霹雳体简" panose="0101010401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4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4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4" grpId="0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6"/>
          <p:cNvSpPr/>
          <p:nvPr/>
        </p:nvSpPr>
        <p:spPr bwMode="auto">
          <a:xfrm>
            <a:off x="1485265" y="481330"/>
            <a:ext cx="1605915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项目背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景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199766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725" y="2372360"/>
            <a:ext cx="1703070" cy="1703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6235" y="4300855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en-US" altLang="zh-CN" sz="3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0000000000</a:t>
            </a:r>
            <a:r>
              <a:rPr lang="zh-CN" altLang="en-US" sz="3600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件</a:t>
            </a:r>
            <a:endParaRPr lang="zh-CN" altLang="en-US" sz="3600">
              <a:solidFill>
                <a:srgbClr val="FF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5725" y="1487170"/>
            <a:ext cx="174688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包装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图片 6" descr="469777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4640" y="2608580"/>
            <a:ext cx="2385060" cy="23850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51675" y="1487170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en-US" altLang="zh-CN" sz="3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000000000</a:t>
            </a:r>
            <a:r>
              <a:rPr lang="zh-CN" altLang="en-US" sz="3600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个</a:t>
            </a:r>
            <a:endParaRPr lang="zh-CN" altLang="en-US" sz="3600">
              <a:solidFill>
                <a:srgbClr val="FF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59700" y="2962275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en-US" altLang="zh-CN" sz="54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r>
              <a:rPr lang="en-US" altLang="zh-CN" sz="36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</a:t>
            </a:r>
            <a:r>
              <a:rPr lang="zh-CN" altLang="en-US" sz="3600">
                <a:solidFill>
                  <a:srgbClr val="00B0F0"/>
                </a:solidFill>
                <a:latin typeface="华文琥珀" panose="02010800040101010101" charset="-122"/>
                <a:ea typeface="华文琥珀" panose="02010800040101010101" charset="-122"/>
              </a:rPr>
              <a:t>吨</a:t>
            </a:r>
            <a:endParaRPr lang="zh-CN" altLang="en-US" sz="3600">
              <a:solidFill>
                <a:srgbClr val="00B0F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36845" y="5093335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7</a:t>
            </a:r>
            <a:r>
              <a:rPr lang="en-US" altLang="zh-CN" sz="540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2</a:t>
            </a:r>
            <a:r>
              <a:rPr lang="en-US" altLang="zh-CN" sz="36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</a:t>
            </a:r>
            <a:r>
              <a:rPr lang="zh-CN" altLang="en-US" sz="36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颗</a:t>
            </a:r>
            <a:endParaRPr lang="zh-CN" altLang="en-US" sz="36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pic>
        <p:nvPicPr>
          <p:cNvPr id="13" name="图片 12" descr="1996074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7392"/>
          <a:stretch>
            <a:fillRect/>
          </a:stretch>
        </p:blipFill>
        <p:spPr>
          <a:xfrm>
            <a:off x="9978390" y="6032500"/>
            <a:ext cx="2056765" cy="409575"/>
          </a:xfrm>
          <a:prstGeom prst="rect">
            <a:avLst/>
          </a:prstGeom>
        </p:spPr>
      </p:pic>
      <p:pic>
        <p:nvPicPr>
          <p:cNvPr id="14" name="图片 13" descr="1996074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5738"/>
          <a:stretch>
            <a:fillRect/>
          </a:stretch>
        </p:blipFill>
        <p:spPr>
          <a:xfrm>
            <a:off x="10050780" y="4505960"/>
            <a:ext cx="1861185" cy="1526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fe1a1a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fe1a1a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fe1a1a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0"/>
                            </p:stCondLst>
                            <p:childTnLst>
                              <p:par>
                                <p:cTn id="2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99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99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99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199"/>
                            </p:stCondLst>
                            <p:childTnLst>
                              <p:par>
                                <p:cTn id="4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3750 0.100000 " pathEditMode="fixed" ptsTypes="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用户市场调研情况"/>
          <p:cNvPicPr>
            <a:picLocks noChangeAspect="1"/>
          </p:cNvPicPr>
          <p:nvPr/>
        </p:nvPicPr>
        <p:blipFill>
          <a:blip r:embed="rId1"/>
          <a:srcRect l="6615" t="14407"/>
          <a:stretch>
            <a:fillRect/>
          </a:stretch>
        </p:blipFill>
        <p:spPr>
          <a:xfrm>
            <a:off x="1485265" y="391795"/>
            <a:ext cx="10670540" cy="6497320"/>
          </a:xfrm>
          <a:prstGeom prst="rect">
            <a:avLst/>
          </a:prstGeom>
        </p:spPr>
      </p:pic>
      <p:sp>
        <p:nvSpPr>
          <p:cNvPr id="47" name="AutoShape 6"/>
          <p:cNvSpPr/>
          <p:nvPr/>
        </p:nvSpPr>
        <p:spPr bwMode="auto">
          <a:xfrm>
            <a:off x="1485265" y="481330"/>
            <a:ext cx="1605915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市场调研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项目创新点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02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8669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two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23815" y="804545"/>
            <a:ext cx="902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18520" y="3364230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48930" y="392557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华文琥珀" panose="02010800040101010101" charset="-122"/>
                <a:ea typeface="华文琥珀" panose="02010800040101010101" charset="-122"/>
              </a:rPr>
              <a:t>生态</a:t>
            </a:r>
            <a:endParaRPr lang="zh-CN" altLang="en-US" sz="32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用户至上</a:t>
            </a:r>
            <a:endParaRPr lang="zh-CN" altLang="en-US" sz="24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5" name="图片 14" descr="1998406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075" y="3839210"/>
            <a:ext cx="756920" cy="75692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33610" y="368173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90980" y="471805"/>
            <a:ext cx="22085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项目创新点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721995" y="3884930"/>
            <a:ext cx="2670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环保</a:t>
            </a:r>
            <a:r>
              <a:rPr lang="en-US" altLang="zh-CN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可折叠</a:t>
            </a:r>
            <a:endParaRPr lang="zh-CN" altLang="en-US" sz="32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3850005" y="3884930"/>
            <a:ext cx="24009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扫码管理</a:t>
            </a:r>
            <a:endParaRPr lang="zh-CN" altLang="en-US" sz="32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6436995" y="3855720"/>
            <a:ext cx="24009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自动化分拣</a:t>
            </a:r>
            <a:endParaRPr lang="zh-CN" altLang="en-US" sz="32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9250045" y="3855720"/>
            <a:ext cx="24009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示踪</a:t>
            </a:r>
            <a:endParaRPr lang="zh-CN" altLang="en-US" sz="32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469777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710" y="1609725"/>
            <a:ext cx="2150110" cy="2150110"/>
          </a:xfrm>
          <a:prstGeom prst="rect">
            <a:avLst/>
          </a:prstGeom>
        </p:spPr>
      </p:pic>
      <p:pic>
        <p:nvPicPr>
          <p:cNvPr id="3" name="图片 2" descr="363648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055" y="2621915"/>
            <a:ext cx="770890" cy="7493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4" name="图片 3" descr="4677464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7300" y="1734820"/>
            <a:ext cx="2120900" cy="212090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0545" y="1918970"/>
            <a:ext cx="1666875" cy="1666875"/>
          </a:xfrm>
          <a:prstGeom prst="rect">
            <a:avLst/>
          </a:prstGeom>
        </p:spPr>
      </p:pic>
      <p:pic>
        <p:nvPicPr>
          <p:cNvPr id="5" name="图片 4" descr="1743017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9485" y="2160905"/>
            <a:ext cx="561975" cy="532130"/>
          </a:xfrm>
          <a:prstGeom prst="rect">
            <a:avLst/>
          </a:prstGeom>
        </p:spPr>
      </p:pic>
      <p:pic>
        <p:nvPicPr>
          <p:cNvPr id="6" name="图片 5" descr="4516183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49765" y="1784350"/>
            <a:ext cx="1801495" cy="1801495"/>
          </a:xfrm>
          <a:prstGeom prst="rect">
            <a:avLst/>
          </a:prstGeom>
        </p:spPr>
      </p:pic>
      <p:pic>
        <p:nvPicPr>
          <p:cNvPr id="8" name="图片 7" descr="19984082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7910" y="5236845"/>
            <a:ext cx="914400" cy="91440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2099945" y="5008245"/>
            <a:ext cx="989965" cy="13716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19020" y="5236845"/>
            <a:ext cx="551815" cy="7835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50%</a:t>
            </a:r>
            <a:endParaRPr lang="en-US" altLang="zh-CN" sz="240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44620" y="5152390"/>
            <a:ext cx="13392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gradFill>
                  <a:gsLst>
                    <a:gs pos="0">
                      <a:srgbClr val="C99E69"/>
                    </a:gs>
                    <a:gs pos="100000">
                      <a:srgbClr val="FE00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楷体" panose="02010609060101010101" charset="-122"/>
                <a:ea typeface="楷体" panose="02010609060101010101" charset="-122"/>
              </a:rPr>
              <a:t>安全性</a:t>
            </a:r>
            <a:endParaRPr lang="zh-CN" altLang="en-US" sz="2800" b="1">
              <a:gradFill>
                <a:gsLst>
                  <a:gs pos="0">
                    <a:srgbClr val="C99E69"/>
                  </a:gs>
                  <a:gs pos="100000">
                    <a:srgbClr val="FE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 b="1">
                <a:gradFill>
                  <a:gsLst>
                    <a:gs pos="0">
                      <a:srgbClr val="C99E69"/>
                    </a:gs>
                    <a:gs pos="100000">
                      <a:srgbClr val="FE00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楷体" panose="02010609060101010101" charset="-122"/>
                <a:ea typeface="楷体" panose="02010609060101010101" charset="-122"/>
              </a:rPr>
              <a:t>隐私性</a:t>
            </a:r>
            <a:endParaRPr lang="zh-CN" altLang="en-US" sz="2800" b="1">
              <a:gradFill>
                <a:gsLst>
                  <a:gs pos="0">
                    <a:srgbClr val="C99E69"/>
                  </a:gs>
                  <a:gs pos="100000">
                    <a:srgbClr val="FE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2" name="图片 11" descr="1743049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83835" y="5097780"/>
            <a:ext cx="914400" cy="9144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185025" y="4986020"/>
            <a:ext cx="1097915" cy="1163955"/>
            <a:chOff x="323851" y="5692775"/>
            <a:chExt cx="1216025" cy="1471613"/>
          </a:xfrm>
        </p:grpSpPr>
        <p:sp>
          <p:nvSpPr>
            <p:cNvPr id="14" name="Freeform 615"/>
            <p:cNvSpPr/>
            <p:nvPr/>
          </p:nvSpPr>
          <p:spPr bwMode="auto">
            <a:xfrm>
              <a:off x="398464" y="6045200"/>
              <a:ext cx="176213" cy="176213"/>
            </a:xfrm>
            <a:custGeom>
              <a:avLst/>
              <a:gdLst>
                <a:gd name="T0" fmla="*/ 0 w 111"/>
                <a:gd name="T1" fmla="*/ 55 h 111"/>
                <a:gd name="T2" fmla="*/ 57 w 111"/>
                <a:gd name="T3" fmla="*/ 111 h 111"/>
                <a:gd name="T4" fmla="*/ 85 w 111"/>
                <a:gd name="T5" fmla="*/ 85 h 111"/>
                <a:gd name="T6" fmla="*/ 111 w 111"/>
                <a:gd name="T7" fmla="*/ 59 h 111"/>
                <a:gd name="T8" fmla="*/ 52 w 111"/>
                <a:gd name="T9" fmla="*/ 0 h 111"/>
                <a:gd name="T10" fmla="*/ 26 w 111"/>
                <a:gd name="T11" fmla="*/ 26 h 111"/>
                <a:gd name="T12" fmla="*/ 0 w 111"/>
                <a:gd name="T13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1">
                  <a:moveTo>
                    <a:pt x="0" y="55"/>
                  </a:moveTo>
                  <a:lnTo>
                    <a:pt x="57" y="111"/>
                  </a:lnTo>
                  <a:lnTo>
                    <a:pt x="85" y="85"/>
                  </a:lnTo>
                  <a:lnTo>
                    <a:pt x="111" y="59"/>
                  </a:lnTo>
                  <a:lnTo>
                    <a:pt x="52" y="0"/>
                  </a:lnTo>
                  <a:lnTo>
                    <a:pt x="26" y="26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Freeform 616"/>
            <p:cNvSpPr/>
            <p:nvPr/>
          </p:nvSpPr>
          <p:spPr bwMode="auto">
            <a:xfrm>
              <a:off x="338139" y="5986463"/>
              <a:ext cx="188913" cy="190500"/>
            </a:xfrm>
            <a:custGeom>
              <a:avLst/>
              <a:gdLst>
                <a:gd name="T0" fmla="*/ 31 w 50"/>
                <a:gd name="T1" fmla="*/ 3 h 51"/>
                <a:gd name="T2" fmla="*/ 2 w 50"/>
                <a:gd name="T3" fmla="*/ 31 h 51"/>
                <a:gd name="T4" fmla="*/ 2 w 50"/>
                <a:gd name="T5" fmla="*/ 39 h 51"/>
                <a:gd name="T6" fmla="*/ 12 w 50"/>
                <a:gd name="T7" fmla="*/ 49 h 51"/>
                <a:gd name="T8" fmla="*/ 19 w 50"/>
                <a:gd name="T9" fmla="*/ 48 h 51"/>
                <a:gd name="T10" fmla="*/ 48 w 50"/>
                <a:gd name="T11" fmla="*/ 20 h 51"/>
                <a:gd name="T12" fmla="*/ 48 w 50"/>
                <a:gd name="T13" fmla="*/ 12 h 51"/>
                <a:gd name="T14" fmla="*/ 39 w 50"/>
                <a:gd name="T15" fmla="*/ 2 h 51"/>
                <a:gd name="T16" fmla="*/ 31 w 50"/>
                <a:gd name="T17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1">
                  <a:moveTo>
                    <a:pt x="31" y="3"/>
                  </a:move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0" y="37"/>
                    <a:pt x="2" y="3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51"/>
                    <a:pt x="17" y="51"/>
                    <a:pt x="19" y="4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18"/>
                    <a:pt x="50" y="14"/>
                    <a:pt x="48" y="1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3" y="0"/>
                    <a:pt x="31" y="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Freeform 617"/>
            <p:cNvSpPr/>
            <p:nvPr/>
          </p:nvSpPr>
          <p:spPr bwMode="auto">
            <a:xfrm>
              <a:off x="354014" y="6110288"/>
              <a:ext cx="52388" cy="47625"/>
            </a:xfrm>
            <a:custGeom>
              <a:avLst/>
              <a:gdLst>
                <a:gd name="T0" fmla="*/ 13 w 14"/>
                <a:gd name="T1" fmla="*/ 13 h 13"/>
                <a:gd name="T2" fmla="*/ 13 w 14"/>
                <a:gd name="T3" fmla="*/ 13 h 13"/>
                <a:gd name="T4" fmla="*/ 11 w 14"/>
                <a:gd name="T5" fmla="*/ 13 h 13"/>
                <a:gd name="T6" fmla="*/ 1 w 14"/>
                <a:gd name="T7" fmla="*/ 3 h 13"/>
                <a:gd name="T8" fmla="*/ 1 w 14"/>
                <a:gd name="T9" fmla="*/ 1 h 13"/>
                <a:gd name="T10" fmla="*/ 3 w 14"/>
                <a:gd name="T11" fmla="*/ 1 h 13"/>
                <a:gd name="T12" fmla="*/ 13 w 14"/>
                <a:gd name="T13" fmla="*/ 10 h 13"/>
                <a:gd name="T14" fmla="*/ 13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1"/>
                    <a:pt x="14" y="12"/>
                    <a:pt x="13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" name="Freeform 618"/>
            <p:cNvSpPr/>
            <p:nvPr/>
          </p:nvSpPr>
          <p:spPr bwMode="auto">
            <a:xfrm>
              <a:off x="373064" y="6091238"/>
              <a:ext cx="52388" cy="52388"/>
            </a:xfrm>
            <a:custGeom>
              <a:avLst/>
              <a:gdLst>
                <a:gd name="T0" fmla="*/ 13 w 14"/>
                <a:gd name="T1" fmla="*/ 13 h 14"/>
                <a:gd name="T2" fmla="*/ 12 w 14"/>
                <a:gd name="T3" fmla="*/ 13 h 14"/>
                <a:gd name="T4" fmla="*/ 11 w 14"/>
                <a:gd name="T5" fmla="*/ 13 h 14"/>
                <a:gd name="T6" fmla="*/ 0 w 14"/>
                <a:gd name="T7" fmla="*/ 3 h 14"/>
                <a:gd name="T8" fmla="*/ 0 w 14"/>
                <a:gd name="T9" fmla="*/ 1 h 14"/>
                <a:gd name="T10" fmla="*/ 1 w 14"/>
                <a:gd name="T11" fmla="*/ 1 h 14"/>
                <a:gd name="T12" fmla="*/ 3 w 14"/>
                <a:gd name="T13" fmla="*/ 1 h 14"/>
                <a:gd name="T14" fmla="*/ 13 w 14"/>
                <a:gd name="T15" fmla="*/ 11 h 14"/>
                <a:gd name="T16" fmla="*/ 13 w 14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3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1" y="14"/>
                    <a:pt x="11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2"/>
                    <a:pt x="13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619"/>
            <p:cNvSpPr/>
            <p:nvPr/>
          </p:nvSpPr>
          <p:spPr bwMode="auto">
            <a:xfrm>
              <a:off x="392114" y="6075363"/>
              <a:ext cx="47625" cy="49213"/>
            </a:xfrm>
            <a:custGeom>
              <a:avLst/>
              <a:gdLst>
                <a:gd name="T0" fmla="*/ 13 w 13"/>
                <a:gd name="T1" fmla="*/ 12 h 13"/>
                <a:gd name="T2" fmla="*/ 13 w 13"/>
                <a:gd name="T3" fmla="*/ 12 h 13"/>
                <a:gd name="T4" fmla="*/ 10 w 13"/>
                <a:gd name="T5" fmla="*/ 12 h 13"/>
                <a:gd name="T6" fmla="*/ 1 w 13"/>
                <a:gd name="T7" fmla="*/ 3 h 13"/>
                <a:gd name="T8" fmla="*/ 1 w 13"/>
                <a:gd name="T9" fmla="*/ 0 h 13"/>
                <a:gd name="T10" fmla="*/ 3 w 13"/>
                <a:gd name="T11" fmla="*/ 0 h 13"/>
                <a:gd name="T12" fmla="*/ 13 w 13"/>
                <a:gd name="T13" fmla="*/ 10 h 13"/>
                <a:gd name="T14" fmla="*/ 13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13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1" y="13"/>
                    <a:pt x="10" y="1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2"/>
                    <a:pt x="13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620"/>
            <p:cNvSpPr/>
            <p:nvPr/>
          </p:nvSpPr>
          <p:spPr bwMode="auto">
            <a:xfrm>
              <a:off x="409576" y="6056313"/>
              <a:ext cx="49213" cy="49213"/>
            </a:xfrm>
            <a:custGeom>
              <a:avLst/>
              <a:gdLst>
                <a:gd name="T0" fmla="*/ 12 w 13"/>
                <a:gd name="T1" fmla="*/ 12 h 13"/>
                <a:gd name="T2" fmla="*/ 12 w 13"/>
                <a:gd name="T3" fmla="*/ 12 h 13"/>
                <a:gd name="T4" fmla="*/ 10 w 13"/>
                <a:gd name="T5" fmla="*/ 12 h 13"/>
                <a:gd name="T6" fmla="*/ 0 w 13"/>
                <a:gd name="T7" fmla="*/ 3 h 13"/>
                <a:gd name="T8" fmla="*/ 0 w 13"/>
                <a:gd name="T9" fmla="*/ 1 h 13"/>
                <a:gd name="T10" fmla="*/ 3 w 13"/>
                <a:gd name="T11" fmla="*/ 1 h 13"/>
                <a:gd name="T12" fmla="*/ 12 w 13"/>
                <a:gd name="T13" fmla="*/ 10 h 13"/>
                <a:gd name="T14" fmla="*/ 12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0" y="13"/>
                    <a:pt x="1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1"/>
                    <a:pt x="13" y="12"/>
                    <a:pt x="12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Freeform 621"/>
            <p:cNvSpPr/>
            <p:nvPr/>
          </p:nvSpPr>
          <p:spPr bwMode="auto">
            <a:xfrm>
              <a:off x="425451" y="6038850"/>
              <a:ext cx="52388" cy="52388"/>
            </a:xfrm>
            <a:custGeom>
              <a:avLst/>
              <a:gdLst>
                <a:gd name="T0" fmla="*/ 13 w 14"/>
                <a:gd name="T1" fmla="*/ 12 h 14"/>
                <a:gd name="T2" fmla="*/ 13 w 14"/>
                <a:gd name="T3" fmla="*/ 13 h 14"/>
                <a:gd name="T4" fmla="*/ 11 w 14"/>
                <a:gd name="T5" fmla="*/ 13 h 14"/>
                <a:gd name="T6" fmla="*/ 1 w 14"/>
                <a:gd name="T7" fmla="*/ 3 h 14"/>
                <a:gd name="T8" fmla="*/ 1 w 14"/>
                <a:gd name="T9" fmla="*/ 1 h 14"/>
                <a:gd name="T10" fmla="*/ 1 w 14"/>
                <a:gd name="T11" fmla="*/ 0 h 14"/>
                <a:gd name="T12" fmla="*/ 3 w 14"/>
                <a:gd name="T13" fmla="*/ 0 h 14"/>
                <a:gd name="T14" fmla="*/ 13 w 14"/>
                <a:gd name="T15" fmla="*/ 11 h 14"/>
                <a:gd name="T16" fmla="*/ 13 w 14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3" y="12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1" y="14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2"/>
                    <a:pt x="13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" name="Freeform 622"/>
            <p:cNvSpPr/>
            <p:nvPr/>
          </p:nvSpPr>
          <p:spPr bwMode="auto">
            <a:xfrm>
              <a:off x="444501" y="6019800"/>
              <a:ext cx="47625" cy="52388"/>
            </a:xfrm>
            <a:custGeom>
              <a:avLst/>
              <a:gdLst>
                <a:gd name="T0" fmla="*/ 13 w 13"/>
                <a:gd name="T1" fmla="*/ 13 h 14"/>
                <a:gd name="T2" fmla="*/ 13 w 13"/>
                <a:gd name="T3" fmla="*/ 13 h 14"/>
                <a:gd name="T4" fmla="*/ 10 w 13"/>
                <a:gd name="T5" fmla="*/ 13 h 14"/>
                <a:gd name="T6" fmla="*/ 1 w 13"/>
                <a:gd name="T7" fmla="*/ 3 h 14"/>
                <a:gd name="T8" fmla="*/ 1 w 13"/>
                <a:gd name="T9" fmla="*/ 1 h 14"/>
                <a:gd name="T10" fmla="*/ 3 w 13"/>
                <a:gd name="T11" fmla="*/ 1 h 14"/>
                <a:gd name="T12" fmla="*/ 13 w 13"/>
                <a:gd name="T13" fmla="*/ 11 h 14"/>
                <a:gd name="T14" fmla="*/ 13 w 13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4"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1" y="14"/>
                    <a:pt x="10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2"/>
                    <a:pt x="13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623"/>
            <p:cNvSpPr/>
            <p:nvPr/>
          </p:nvSpPr>
          <p:spPr bwMode="auto">
            <a:xfrm>
              <a:off x="461964" y="6003925"/>
              <a:ext cx="49213" cy="49213"/>
            </a:xfrm>
            <a:custGeom>
              <a:avLst/>
              <a:gdLst>
                <a:gd name="T0" fmla="*/ 12 w 13"/>
                <a:gd name="T1" fmla="*/ 12 h 13"/>
                <a:gd name="T2" fmla="*/ 12 w 13"/>
                <a:gd name="T3" fmla="*/ 12 h 13"/>
                <a:gd name="T4" fmla="*/ 10 w 13"/>
                <a:gd name="T5" fmla="*/ 12 h 13"/>
                <a:gd name="T6" fmla="*/ 0 w 13"/>
                <a:gd name="T7" fmla="*/ 3 h 13"/>
                <a:gd name="T8" fmla="*/ 0 w 13"/>
                <a:gd name="T9" fmla="*/ 0 h 13"/>
                <a:gd name="T10" fmla="*/ 3 w 13"/>
                <a:gd name="T11" fmla="*/ 0 h 13"/>
                <a:gd name="T12" fmla="*/ 12 w 13"/>
                <a:gd name="T13" fmla="*/ 10 h 13"/>
                <a:gd name="T14" fmla="*/ 12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1" y="13"/>
                    <a:pt x="1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1"/>
                    <a:pt x="13" y="12"/>
                    <a:pt x="12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624"/>
            <p:cNvSpPr/>
            <p:nvPr/>
          </p:nvSpPr>
          <p:spPr bwMode="auto">
            <a:xfrm>
              <a:off x="1292226" y="6045200"/>
              <a:ext cx="173038" cy="176213"/>
            </a:xfrm>
            <a:custGeom>
              <a:avLst/>
              <a:gdLst>
                <a:gd name="T0" fmla="*/ 109 w 109"/>
                <a:gd name="T1" fmla="*/ 55 h 111"/>
                <a:gd name="T2" fmla="*/ 52 w 109"/>
                <a:gd name="T3" fmla="*/ 111 h 111"/>
                <a:gd name="T4" fmla="*/ 26 w 109"/>
                <a:gd name="T5" fmla="*/ 85 h 111"/>
                <a:gd name="T6" fmla="*/ 0 w 109"/>
                <a:gd name="T7" fmla="*/ 59 h 111"/>
                <a:gd name="T8" fmla="*/ 57 w 109"/>
                <a:gd name="T9" fmla="*/ 0 h 111"/>
                <a:gd name="T10" fmla="*/ 83 w 109"/>
                <a:gd name="T11" fmla="*/ 26 h 111"/>
                <a:gd name="T12" fmla="*/ 109 w 109"/>
                <a:gd name="T13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11">
                  <a:moveTo>
                    <a:pt x="109" y="55"/>
                  </a:moveTo>
                  <a:lnTo>
                    <a:pt x="52" y="111"/>
                  </a:lnTo>
                  <a:lnTo>
                    <a:pt x="26" y="85"/>
                  </a:lnTo>
                  <a:lnTo>
                    <a:pt x="0" y="59"/>
                  </a:lnTo>
                  <a:lnTo>
                    <a:pt x="57" y="0"/>
                  </a:lnTo>
                  <a:lnTo>
                    <a:pt x="83" y="26"/>
                  </a:lnTo>
                  <a:lnTo>
                    <a:pt x="109" y="5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Freeform 625"/>
            <p:cNvSpPr/>
            <p:nvPr/>
          </p:nvSpPr>
          <p:spPr bwMode="auto">
            <a:xfrm>
              <a:off x="1336676" y="5986463"/>
              <a:ext cx="188913" cy="190500"/>
            </a:xfrm>
            <a:custGeom>
              <a:avLst/>
              <a:gdLst>
                <a:gd name="T0" fmla="*/ 19 w 50"/>
                <a:gd name="T1" fmla="*/ 3 h 51"/>
                <a:gd name="T2" fmla="*/ 48 w 50"/>
                <a:gd name="T3" fmla="*/ 31 h 51"/>
                <a:gd name="T4" fmla="*/ 48 w 50"/>
                <a:gd name="T5" fmla="*/ 39 h 51"/>
                <a:gd name="T6" fmla="*/ 39 w 50"/>
                <a:gd name="T7" fmla="*/ 49 h 51"/>
                <a:gd name="T8" fmla="*/ 31 w 50"/>
                <a:gd name="T9" fmla="*/ 48 h 51"/>
                <a:gd name="T10" fmla="*/ 2 w 50"/>
                <a:gd name="T11" fmla="*/ 20 h 51"/>
                <a:gd name="T12" fmla="*/ 2 w 50"/>
                <a:gd name="T13" fmla="*/ 12 h 51"/>
                <a:gd name="T14" fmla="*/ 12 w 50"/>
                <a:gd name="T15" fmla="*/ 2 h 51"/>
                <a:gd name="T16" fmla="*/ 19 w 50"/>
                <a:gd name="T17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1">
                  <a:moveTo>
                    <a:pt x="19" y="3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50" y="33"/>
                    <a:pt x="50" y="37"/>
                    <a:pt x="48" y="3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7" y="51"/>
                    <a:pt x="33" y="51"/>
                    <a:pt x="31" y="4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18"/>
                    <a:pt x="0" y="14"/>
                    <a:pt x="2" y="1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0"/>
                    <a:pt x="17" y="0"/>
                    <a:pt x="19" y="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Freeform 626"/>
            <p:cNvSpPr/>
            <p:nvPr/>
          </p:nvSpPr>
          <p:spPr bwMode="auto">
            <a:xfrm>
              <a:off x="1460501" y="6110288"/>
              <a:ext cx="49213" cy="47625"/>
            </a:xfrm>
            <a:custGeom>
              <a:avLst/>
              <a:gdLst>
                <a:gd name="T0" fmla="*/ 0 w 13"/>
                <a:gd name="T1" fmla="*/ 13 h 13"/>
                <a:gd name="T2" fmla="*/ 0 w 13"/>
                <a:gd name="T3" fmla="*/ 13 h 13"/>
                <a:gd name="T4" fmla="*/ 3 w 13"/>
                <a:gd name="T5" fmla="*/ 13 h 13"/>
                <a:gd name="T6" fmla="*/ 12 w 13"/>
                <a:gd name="T7" fmla="*/ 3 h 13"/>
                <a:gd name="T8" fmla="*/ 12 w 13"/>
                <a:gd name="T9" fmla="*/ 1 h 13"/>
                <a:gd name="T10" fmla="*/ 10 w 13"/>
                <a:gd name="T11" fmla="*/ 1 h 13"/>
                <a:gd name="T12" fmla="*/ 0 w 13"/>
                <a:gd name="T13" fmla="*/ 10 h 13"/>
                <a:gd name="T14" fmla="*/ 0 w 1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Freeform 627"/>
            <p:cNvSpPr/>
            <p:nvPr/>
          </p:nvSpPr>
          <p:spPr bwMode="auto">
            <a:xfrm>
              <a:off x="1443039" y="6091238"/>
              <a:ext cx="47625" cy="52388"/>
            </a:xfrm>
            <a:custGeom>
              <a:avLst/>
              <a:gdLst>
                <a:gd name="T0" fmla="*/ 0 w 13"/>
                <a:gd name="T1" fmla="*/ 13 h 14"/>
                <a:gd name="T2" fmla="*/ 1 w 13"/>
                <a:gd name="T3" fmla="*/ 13 h 14"/>
                <a:gd name="T4" fmla="*/ 3 w 13"/>
                <a:gd name="T5" fmla="*/ 13 h 14"/>
                <a:gd name="T6" fmla="*/ 13 w 13"/>
                <a:gd name="T7" fmla="*/ 3 h 14"/>
                <a:gd name="T8" fmla="*/ 13 w 13"/>
                <a:gd name="T9" fmla="*/ 1 h 14"/>
                <a:gd name="T10" fmla="*/ 12 w 13"/>
                <a:gd name="T11" fmla="*/ 1 h 14"/>
                <a:gd name="T12" fmla="*/ 11 w 13"/>
                <a:gd name="T13" fmla="*/ 1 h 14"/>
                <a:gd name="T14" fmla="*/ 0 w 13"/>
                <a:gd name="T15" fmla="*/ 11 h 14"/>
                <a:gd name="T16" fmla="*/ 0 w 13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0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2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28"/>
            <p:cNvSpPr/>
            <p:nvPr/>
          </p:nvSpPr>
          <p:spPr bwMode="auto">
            <a:xfrm>
              <a:off x="1423989" y="6075363"/>
              <a:ext cx="52388" cy="49213"/>
            </a:xfrm>
            <a:custGeom>
              <a:avLst/>
              <a:gdLst>
                <a:gd name="T0" fmla="*/ 1 w 14"/>
                <a:gd name="T1" fmla="*/ 12 h 13"/>
                <a:gd name="T2" fmla="*/ 1 w 14"/>
                <a:gd name="T3" fmla="*/ 12 h 13"/>
                <a:gd name="T4" fmla="*/ 3 w 14"/>
                <a:gd name="T5" fmla="*/ 12 h 13"/>
                <a:gd name="T6" fmla="*/ 13 w 14"/>
                <a:gd name="T7" fmla="*/ 3 h 13"/>
                <a:gd name="T8" fmla="*/ 13 w 14"/>
                <a:gd name="T9" fmla="*/ 0 h 13"/>
                <a:gd name="T10" fmla="*/ 13 w 14"/>
                <a:gd name="T11" fmla="*/ 0 h 13"/>
                <a:gd name="T12" fmla="*/ 10 w 14"/>
                <a:gd name="T13" fmla="*/ 0 h 13"/>
                <a:gd name="T14" fmla="*/ 1 w 14"/>
                <a:gd name="T15" fmla="*/ 10 h 13"/>
                <a:gd name="T16" fmla="*/ 1 w 1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3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2"/>
                    <a:pt x="14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2"/>
                    <a:pt x="1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0" name="Freeform 629"/>
            <p:cNvSpPr/>
            <p:nvPr/>
          </p:nvSpPr>
          <p:spPr bwMode="auto">
            <a:xfrm>
              <a:off x="1408114" y="6056313"/>
              <a:ext cx="49213" cy="49213"/>
            </a:xfrm>
            <a:custGeom>
              <a:avLst/>
              <a:gdLst>
                <a:gd name="T0" fmla="*/ 0 w 13"/>
                <a:gd name="T1" fmla="*/ 12 h 13"/>
                <a:gd name="T2" fmla="*/ 0 w 13"/>
                <a:gd name="T3" fmla="*/ 12 h 13"/>
                <a:gd name="T4" fmla="*/ 3 w 13"/>
                <a:gd name="T5" fmla="*/ 12 h 13"/>
                <a:gd name="T6" fmla="*/ 12 w 13"/>
                <a:gd name="T7" fmla="*/ 3 h 13"/>
                <a:gd name="T8" fmla="*/ 12 w 13"/>
                <a:gd name="T9" fmla="*/ 1 h 13"/>
                <a:gd name="T10" fmla="*/ 10 w 13"/>
                <a:gd name="T11" fmla="*/ 1 h 13"/>
                <a:gd name="T12" fmla="*/ 0 w 13"/>
                <a:gd name="T13" fmla="*/ 10 h 13"/>
                <a:gd name="T14" fmla="*/ 0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3"/>
                    <a:pt x="3" y="1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1" name="Freeform 630"/>
            <p:cNvSpPr/>
            <p:nvPr/>
          </p:nvSpPr>
          <p:spPr bwMode="auto">
            <a:xfrm>
              <a:off x="1389064" y="6038850"/>
              <a:ext cx="49213" cy="52388"/>
            </a:xfrm>
            <a:custGeom>
              <a:avLst/>
              <a:gdLst>
                <a:gd name="T0" fmla="*/ 0 w 13"/>
                <a:gd name="T1" fmla="*/ 12 h 14"/>
                <a:gd name="T2" fmla="*/ 1 w 13"/>
                <a:gd name="T3" fmla="*/ 13 h 14"/>
                <a:gd name="T4" fmla="*/ 2 w 13"/>
                <a:gd name="T5" fmla="*/ 13 h 14"/>
                <a:gd name="T6" fmla="*/ 13 w 13"/>
                <a:gd name="T7" fmla="*/ 3 h 14"/>
                <a:gd name="T8" fmla="*/ 13 w 13"/>
                <a:gd name="T9" fmla="*/ 1 h 14"/>
                <a:gd name="T10" fmla="*/ 12 w 13"/>
                <a:gd name="T11" fmla="*/ 0 h 14"/>
                <a:gd name="T12" fmla="*/ 10 w 13"/>
                <a:gd name="T13" fmla="*/ 0 h 14"/>
                <a:gd name="T14" fmla="*/ 0 w 13"/>
                <a:gd name="T15" fmla="*/ 11 h 14"/>
                <a:gd name="T16" fmla="*/ 0 w 13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0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2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2" name="Freeform 631"/>
            <p:cNvSpPr/>
            <p:nvPr/>
          </p:nvSpPr>
          <p:spPr bwMode="auto">
            <a:xfrm>
              <a:off x="1371601" y="6019800"/>
              <a:ext cx="47625" cy="52388"/>
            </a:xfrm>
            <a:custGeom>
              <a:avLst/>
              <a:gdLst>
                <a:gd name="T0" fmla="*/ 1 w 13"/>
                <a:gd name="T1" fmla="*/ 13 h 14"/>
                <a:gd name="T2" fmla="*/ 1 w 13"/>
                <a:gd name="T3" fmla="*/ 13 h 14"/>
                <a:gd name="T4" fmla="*/ 3 w 13"/>
                <a:gd name="T5" fmla="*/ 13 h 14"/>
                <a:gd name="T6" fmla="*/ 13 w 13"/>
                <a:gd name="T7" fmla="*/ 3 h 14"/>
                <a:gd name="T8" fmla="*/ 13 w 13"/>
                <a:gd name="T9" fmla="*/ 1 h 14"/>
                <a:gd name="T10" fmla="*/ 13 w 13"/>
                <a:gd name="T11" fmla="*/ 1 h 14"/>
                <a:gd name="T12" fmla="*/ 10 w 13"/>
                <a:gd name="T13" fmla="*/ 1 h 14"/>
                <a:gd name="T14" fmla="*/ 1 w 13"/>
                <a:gd name="T15" fmla="*/ 11 h 14"/>
                <a:gd name="T16" fmla="*/ 1 w 13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2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3" name="Freeform 632"/>
            <p:cNvSpPr/>
            <p:nvPr/>
          </p:nvSpPr>
          <p:spPr bwMode="auto">
            <a:xfrm>
              <a:off x="1352551" y="6003925"/>
              <a:ext cx="52388" cy="49213"/>
            </a:xfrm>
            <a:custGeom>
              <a:avLst/>
              <a:gdLst>
                <a:gd name="T0" fmla="*/ 1 w 14"/>
                <a:gd name="T1" fmla="*/ 12 h 13"/>
                <a:gd name="T2" fmla="*/ 1 w 14"/>
                <a:gd name="T3" fmla="*/ 12 h 13"/>
                <a:gd name="T4" fmla="*/ 3 w 14"/>
                <a:gd name="T5" fmla="*/ 12 h 13"/>
                <a:gd name="T6" fmla="*/ 13 w 14"/>
                <a:gd name="T7" fmla="*/ 3 h 13"/>
                <a:gd name="T8" fmla="*/ 13 w 14"/>
                <a:gd name="T9" fmla="*/ 0 h 13"/>
                <a:gd name="T10" fmla="*/ 11 w 14"/>
                <a:gd name="T11" fmla="*/ 0 h 13"/>
                <a:gd name="T12" fmla="*/ 1 w 14"/>
                <a:gd name="T13" fmla="*/ 10 h 13"/>
                <a:gd name="T14" fmla="*/ 1 w 14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3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2"/>
                    <a:pt x="14" y="1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2"/>
                    <a:pt x="1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4" name="Freeform 633"/>
            <p:cNvSpPr/>
            <p:nvPr/>
          </p:nvSpPr>
          <p:spPr bwMode="auto">
            <a:xfrm>
              <a:off x="852489" y="5813425"/>
              <a:ext cx="161925" cy="176213"/>
            </a:xfrm>
            <a:custGeom>
              <a:avLst/>
              <a:gdLst>
                <a:gd name="T0" fmla="*/ 0 w 102"/>
                <a:gd name="T1" fmla="*/ 0 h 111"/>
                <a:gd name="T2" fmla="*/ 0 w 102"/>
                <a:gd name="T3" fmla="*/ 111 h 111"/>
                <a:gd name="T4" fmla="*/ 50 w 102"/>
                <a:gd name="T5" fmla="*/ 111 h 111"/>
                <a:gd name="T6" fmla="*/ 102 w 102"/>
                <a:gd name="T7" fmla="*/ 111 h 111"/>
                <a:gd name="T8" fmla="*/ 102 w 102"/>
                <a:gd name="T9" fmla="*/ 0 h 111"/>
                <a:gd name="T10" fmla="*/ 50 w 102"/>
                <a:gd name="T11" fmla="*/ 0 h 111"/>
                <a:gd name="T12" fmla="*/ 0 w 102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11">
                  <a:moveTo>
                    <a:pt x="0" y="0"/>
                  </a:moveTo>
                  <a:lnTo>
                    <a:pt x="0" y="111"/>
                  </a:lnTo>
                  <a:lnTo>
                    <a:pt x="50" y="111"/>
                  </a:lnTo>
                  <a:lnTo>
                    <a:pt x="102" y="111"/>
                  </a:lnTo>
                  <a:lnTo>
                    <a:pt x="102" y="0"/>
                  </a:lnTo>
                  <a:lnTo>
                    <a:pt x="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5" name="Oval 634"/>
            <p:cNvSpPr>
              <a:spLocks noChangeArrowheads="1"/>
            </p:cNvSpPr>
            <p:nvPr/>
          </p:nvSpPr>
          <p:spPr bwMode="auto">
            <a:xfrm>
              <a:off x="439739" y="6064250"/>
              <a:ext cx="984250" cy="98425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76" name="Freeform 635"/>
            <p:cNvSpPr>
              <a:spLocks noEditPoints="1"/>
            </p:cNvSpPr>
            <p:nvPr/>
          </p:nvSpPr>
          <p:spPr bwMode="auto">
            <a:xfrm>
              <a:off x="323851" y="5948363"/>
              <a:ext cx="1216025" cy="1216025"/>
            </a:xfrm>
            <a:custGeom>
              <a:avLst/>
              <a:gdLst>
                <a:gd name="T0" fmla="*/ 162 w 324"/>
                <a:gd name="T1" fmla="*/ 0 h 324"/>
                <a:gd name="T2" fmla="*/ 0 w 324"/>
                <a:gd name="T3" fmla="*/ 162 h 324"/>
                <a:gd name="T4" fmla="*/ 162 w 324"/>
                <a:gd name="T5" fmla="*/ 324 h 324"/>
                <a:gd name="T6" fmla="*/ 324 w 324"/>
                <a:gd name="T7" fmla="*/ 162 h 324"/>
                <a:gd name="T8" fmla="*/ 162 w 324"/>
                <a:gd name="T9" fmla="*/ 0 h 324"/>
                <a:gd name="T10" fmla="*/ 162 w 324"/>
                <a:gd name="T11" fmla="*/ 293 h 324"/>
                <a:gd name="T12" fmla="*/ 31 w 324"/>
                <a:gd name="T13" fmla="*/ 162 h 324"/>
                <a:gd name="T14" fmla="*/ 162 w 324"/>
                <a:gd name="T15" fmla="*/ 31 h 324"/>
                <a:gd name="T16" fmla="*/ 293 w 324"/>
                <a:gd name="T17" fmla="*/ 162 h 324"/>
                <a:gd name="T18" fmla="*/ 162 w 324"/>
                <a:gd name="T19" fmla="*/ 29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324">
                  <a:moveTo>
                    <a:pt x="162" y="0"/>
                  </a:moveTo>
                  <a:cubicBezTo>
                    <a:pt x="73" y="0"/>
                    <a:pt x="0" y="73"/>
                    <a:pt x="0" y="162"/>
                  </a:cubicBezTo>
                  <a:cubicBezTo>
                    <a:pt x="0" y="252"/>
                    <a:pt x="73" y="324"/>
                    <a:pt x="162" y="324"/>
                  </a:cubicBezTo>
                  <a:cubicBezTo>
                    <a:pt x="252" y="324"/>
                    <a:pt x="324" y="252"/>
                    <a:pt x="324" y="162"/>
                  </a:cubicBezTo>
                  <a:cubicBezTo>
                    <a:pt x="324" y="73"/>
                    <a:pt x="252" y="0"/>
                    <a:pt x="162" y="0"/>
                  </a:cubicBezTo>
                  <a:close/>
                  <a:moveTo>
                    <a:pt x="162" y="293"/>
                  </a:moveTo>
                  <a:cubicBezTo>
                    <a:pt x="90" y="293"/>
                    <a:pt x="31" y="235"/>
                    <a:pt x="31" y="162"/>
                  </a:cubicBezTo>
                  <a:cubicBezTo>
                    <a:pt x="31" y="90"/>
                    <a:pt x="90" y="31"/>
                    <a:pt x="162" y="31"/>
                  </a:cubicBezTo>
                  <a:cubicBezTo>
                    <a:pt x="235" y="31"/>
                    <a:pt x="293" y="90"/>
                    <a:pt x="293" y="162"/>
                  </a:cubicBezTo>
                  <a:cubicBezTo>
                    <a:pt x="293" y="235"/>
                    <a:pt x="235" y="293"/>
                    <a:pt x="162" y="29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7" name="Freeform 636"/>
            <p:cNvSpPr/>
            <p:nvPr/>
          </p:nvSpPr>
          <p:spPr bwMode="auto">
            <a:xfrm>
              <a:off x="887414" y="6173788"/>
              <a:ext cx="88900" cy="382588"/>
            </a:xfrm>
            <a:custGeom>
              <a:avLst/>
              <a:gdLst>
                <a:gd name="T0" fmla="*/ 28 w 56"/>
                <a:gd name="T1" fmla="*/ 0 h 241"/>
                <a:gd name="T2" fmla="*/ 0 w 56"/>
                <a:gd name="T3" fmla="*/ 241 h 241"/>
                <a:gd name="T4" fmla="*/ 28 w 56"/>
                <a:gd name="T5" fmla="*/ 241 h 241"/>
                <a:gd name="T6" fmla="*/ 56 w 56"/>
                <a:gd name="T7" fmla="*/ 241 h 241"/>
                <a:gd name="T8" fmla="*/ 28 w 56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41">
                  <a:moveTo>
                    <a:pt x="28" y="0"/>
                  </a:moveTo>
                  <a:lnTo>
                    <a:pt x="0" y="241"/>
                  </a:lnTo>
                  <a:lnTo>
                    <a:pt x="28" y="241"/>
                  </a:lnTo>
                  <a:lnTo>
                    <a:pt x="56" y="2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785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8" name="Freeform 637"/>
            <p:cNvSpPr/>
            <p:nvPr/>
          </p:nvSpPr>
          <p:spPr bwMode="auto">
            <a:xfrm>
              <a:off x="549276" y="6511925"/>
              <a:ext cx="382588" cy="88900"/>
            </a:xfrm>
            <a:custGeom>
              <a:avLst/>
              <a:gdLst>
                <a:gd name="T0" fmla="*/ 0 w 241"/>
                <a:gd name="T1" fmla="*/ 28 h 56"/>
                <a:gd name="T2" fmla="*/ 241 w 241"/>
                <a:gd name="T3" fmla="*/ 56 h 56"/>
                <a:gd name="T4" fmla="*/ 241 w 241"/>
                <a:gd name="T5" fmla="*/ 28 h 56"/>
                <a:gd name="T6" fmla="*/ 241 w 241"/>
                <a:gd name="T7" fmla="*/ 0 h 56"/>
                <a:gd name="T8" fmla="*/ 0 w 241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56">
                  <a:moveTo>
                    <a:pt x="0" y="28"/>
                  </a:moveTo>
                  <a:lnTo>
                    <a:pt x="241" y="56"/>
                  </a:lnTo>
                  <a:lnTo>
                    <a:pt x="241" y="28"/>
                  </a:lnTo>
                  <a:lnTo>
                    <a:pt x="24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A785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9" name="Oval 638"/>
            <p:cNvSpPr>
              <a:spLocks noChangeArrowheads="1"/>
            </p:cNvSpPr>
            <p:nvPr/>
          </p:nvSpPr>
          <p:spPr bwMode="auto">
            <a:xfrm>
              <a:off x="879476" y="6503988"/>
              <a:ext cx="107950" cy="107950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0" name="Freeform 639"/>
            <p:cNvSpPr/>
            <p:nvPr/>
          </p:nvSpPr>
          <p:spPr bwMode="auto">
            <a:xfrm>
              <a:off x="917576" y="7007225"/>
              <a:ext cx="28575" cy="55563"/>
            </a:xfrm>
            <a:custGeom>
              <a:avLst/>
              <a:gdLst>
                <a:gd name="T0" fmla="*/ 0 w 18"/>
                <a:gd name="T1" fmla="*/ 0 h 35"/>
                <a:gd name="T2" fmla="*/ 0 w 18"/>
                <a:gd name="T3" fmla="*/ 35 h 35"/>
                <a:gd name="T4" fmla="*/ 9 w 18"/>
                <a:gd name="T5" fmla="*/ 35 h 35"/>
                <a:gd name="T6" fmla="*/ 18 w 18"/>
                <a:gd name="T7" fmla="*/ 35 h 35"/>
                <a:gd name="T8" fmla="*/ 18 w 18"/>
                <a:gd name="T9" fmla="*/ 0 h 35"/>
                <a:gd name="T10" fmla="*/ 9 w 18"/>
                <a:gd name="T11" fmla="*/ 0 h 35"/>
                <a:gd name="T12" fmla="*/ 0 w 1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5">
                  <a:moveTo>
                    <a:pt x="0" y="0"/>
                  </a:moveTo>
                  <a:lnTo>
                    <a:pt x="0" y="35"/>
                  </a:lnTo>
                  <a:lnTo>
                    <a:pt x="9" y="35"/>
                  </a:lnTo>
                  <a:lnTo>
                    <a:pt x="18" y="35"/>
                  </a:lnTo>
                  <a:lnTo>
                    <a:pt x="18" y="0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1" name="Freeform 640"/>
            <p:cNvSpPr/>
            <p:nvPr/>
          </p:nvSpPr>
          <p:spPr bwMode="auto">
            <a:xfrm>
              <a:off x="665164" y="6110288"/>
              <a:ext cx="57150" cy="63500"/>
            </a:xfrm>
            <a:custGeom>
              <a:avLst/>
              <a:gdLst>
                <a:gd name="T0" fmla="*/ 26 w 36"/>
                <a:gd name="T1" fmla="*/ 35 h 40"/>
                <a:gd name="T2" fmla="*/ 36 w 36"/>
                <a:gd name="T3" fmla="*/ 30 h 40"/>
                <a:gd name="T4" fmla="*/ 17 w 36"/>
                <a:gd name="T5" fmla="*/ 0 h 40"/>
                <a:gd name="T6" fmla="*/ 10 w 36"/>
                <a:gd name="T7" fmla="*/ 4 h 40"/>
                <a:gd name="T8" fmla="*/ 0 w 36"/>
                <a:gd name="T9" fmla="*/ 9 h 40"/>
                <a:gd name="T10" fmla="*/ 17 w 36"/>
                <a:gd name="T11" fmla="*/ 40 h 40"/>
                <a:gd name="T12" fmla="*/ 26 w 36"/>
                <a:gd name="T13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0">
                  <a:moveTo>
                    <a:pt x="26" y="35"/>
                  </a:moveTo>
                  <a:lnTo>
                    <a:pt x="36" y="30"/>
                  </a:lnTo>
                  <a:lnTo>
                    <a:pt x="17" y="0"/>
                  </a:lnTo>
                  <a:lnTo>
                    <a:pt x="10" y="4"/>
                  </a:lnTo>
                  <a:lnTo>
                    <a:pt x="0" y="9"/>
                  </a:lnTo>
                  <a:lnTo>
                    <a:pt x="17" y="40"/>
                  </a:lnTo>
                  <a:lnTo>
                    <a:pt x="26" y="35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2" name="Freeform 641"/>
            <p:cNvSpPr/>
            <p:nvPr/>
          </p:nvSpPr>
          <p:spPr bwMode="auto">
            <a:xfrm>
              <a:off x="485776" y="6289675"/>
              <a:ext cx="63500" cy="55563"/>
            </a:xfrm>
            <a:custGeom>
              <a:avLst/>
              <a:gdLst>
                <a:gd name="T0" fmla="*/ 4 w 40"/>
                <a:gd name="T1" fmla="*/ 9 h 35"/>
                <a:gd name="T2" fmla="*/ 0 w 40"/>
                <a:gd name="T3" fmla="*/ 17 h 35"/>
                <a:gd name="T4" fmla="*/ 30 w 40"/>
                <a:gd name="T5" fmla="*/ 35 h 35"/>
                <a:gd name="T6" fmla="*/ 35 w 40"/>
                <a:gd name="T7" fmla="*/ 26 h 35"/>
                <a:gd name="T8" fmla="*/ 40 w 40"/>
                <a:gd name="T9" fmla="*/ 17 h 35"/>
                <a:gd name="T10" fmla="*/ 9 w 40"/>
                <a:gd name="T11" fmla="*/ 0 h 35"/>
                <a:gd name="T12" fmla="*/ 4 w 40"/>
                <a:gd name="T1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5">
                  <a:moveTo>
                    <a:pt x="4" y="9"/>
                  </a:moveTo>
                  <a:lnTo>
                    <a:pt x="0" y="17"/>
                  </a:lnTo>
                  <a:lnTo>
                    <a:pt x="30" y="35"/>
                  </a:lnTo>
                  <a:lnTo>
                    <a:pt x="35" y="26"/>
                  </a:lnTo>
                  <a:lnTo>
                    <a:pt x="40" y="17"/>
                  </a:lnTo>
                  <a:lnTo>
                    <a:pt x="9" y="0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3" name="Freeform 642"/>
            <p:cNvSpPr/>
            <p:nvPr/>
          </p:nvSpPr>
          <p:spPr bwMode="auto">
            <a:xfrm>
              <a:off x="425451" y="6540500"/>
              <a:ext cx="55563" cy="30163"/>
            </a:xfrm>
            <a:custGeom>
              <a:avLst/>
              <a:gdLst>
                <a:gd name="T0" fmla="*/ 0 w 35"/>
                <a:gd name="T1" fmla="*/ 10 h 19"/>
                <a:gd name="T2" fmla="*/ 0 w 35"/>
                <a:gd name="T3" fmla="*/ 19 h 19"/>
                <a:gd name="T4" fmla="*/ 35 w 35"/>
                <a:gd name="T5" fmla="*/ 19 h 19"/>
                <a:gd name="T6" fmla="*/ 35 w 35"/>
                <a:gd name="T7" fmla="*/ 10 h 19"/>
                <a:gd name="T8" fmla="*/ 35 w 35"/>
                <a:gd name="T9" fmla="*/ 0 h 19"/>
                <a:gd name="T10" fmla="*/ 0 w 35"/>
                <a:gd name="T11" fmla="*/ 0 h 19"/>
                <a:gd name="T12" fmla="*/ 0 w 35"/>
                <a:gd name="T13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9">
                  <a:moveTo>
                    <a:pt x="0" y="10"/>
                  </a:moveTo>
                  <a:lnTo>
                    <a:pt x="0" y="19"/>
                  </a:lnTo>
                  <a:lnTo>
                    <a:pt x="35" y="19"/>
                  </a:lnTo>
                  <a:lnTo>
                    <a:pt x="35" y="10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4" name="Freeform 643"/>
            <p:cNvSpPr/>
            <p:nvPr/>
          </p:nvSpPr>
          <p:spPr bwMode="auto">
            <a:xfrm>
              <a:off x="485776" y="6770688"/>
              <a:ext cx="63500" cy="52388"/>
            </a:xfrm>
            <a:custGeom>
              <a:avLst/>
              <a:gdLst>
                <a:gd name="T0" fmla="*/ 30 w 40"/>
                <a:gd name="T1" fmla="*/ 0 h 33"/>
                <a:gd name="T2" fmla="*/ 0 w 40"/>
                <a:gd name="T3" fmla="*/ 16 h 33"/>
                <a:gd name="T4" fmla="*/ 4 w 40"/>
                <a:gd name="T5" fmla="*/ 26 h 33"/>
                <a:gd name="T6" fmla="*/ 9 w 40"/>
                <a:gd name="T7" fmla="*/ 33 h 33"/>
                <a:gd name="T8" fmla="*/ 40 w 40"/>
                <a:gd name="T9" fmla="*/ 16 h 33"/>
                <a:gd name="T10" fmla="*/ 35 w 40"/>
                <a:gd name="T11" fmla="*/ 7 h 33"/>
                <a:gd name="T12" fmla="*/ 30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0" y="0"/>
                  </a:moveTo>
                  <a:lnTo>
                    <a:pt x="0" y="16"/>
                  </a:lnTo>
                  <a:lnTo>
                    <a:pt x="4" y="26"/>
                  </a:lnTo>
                  <a:lnTo>
                    <a:pt x="9" y="33"/>
                  </a:lnTo>
                  <a:lnTo>
                    <a:pt x="40" y="16"/>
                  </a:lnTo>
                  <a:lnTo>
                    <a:pt x="35" y="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5" name="Freeform 644"/>
            <p:cNvSpPr/>
            <p:nvPr/>
          </p:nvSpPr>
          <p:spPr bwMode="auto">
            <a:xfrm>
              <a:off x="665164" y="6938963"/>
              <a:ext cx="57150" cy="63500"/>
            </a:xfrm>
            <a:custGeom>
              <a:avLst/>
              <a:gdLst>
                <a:gd name="T0" fmla="*/ 17 w 36"/>
                <a:gd name="T1" fmla="*/ 0 h 40"/>
                <a:gd name="T2" fmla="*/ 0 w 36"/>
                <a:gd name="T3" fmla="*/ 31 h 40"/>
                <a:gd name="T4" fmla="*/ 10 w 36"/>
                <a:gd name="T5" fmla="*/ 35 h 40"/>
                <a:gd name="T6" fmla="*/ 17 w 36"/>
                <a:gd name="T7" fmla="*/ 40 h 40"/>
                <a:gd name="T8" fmla="*/ 36 w 36"/>
                <a:gd name="T9" fmla="*/ 9 h 40"/>
                <a:gd name="T10" fmla="*/ 26 w 36"/>
                <a:gd name="T11" fmla="*/ 5 h 40"/>
                <a:gd name="T12" fmla="*/ 17 w 3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lnTo>
                    <a:pt x="0" y="31"/>
                  </a:lnTo>
                  <a:lnTo>
                    <a:pt x="10" y="35"/>
                  </a:lnTo>
                  <a:lnTo>
                    <a:pt x="17" y="40"/>
                  </a:lnTo>
                  <a:lnTo>
                    <a:pt x="36" y="9"/>
                  </a:lnTo>
                  <a:lnTo>
                    <a:pt x="26" y="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6" name="Freeform 645"/>
            <p:cNvSpPr/>
            <p:nvPr/>
          </p:nvSpPr>
          <p:spPr bwMode="auto">
            <a:xfrm>
              <a:off x="1146176" y="6938963"/>
              <a:ext cx="52388" cy="63500"/>
            </a:xfrm>
            <a:custGeom>
              <a:avLst/>
              <a:gdLst>
                <a:gd name="T0" fmla="*/ 7 w 33"/>
                <a:gd name="T1" fmla="*/ 5 h 40"/>
                <a:gd name="T2" fmla="*/ 0 w 33"/>
                <a:gd name="T3" fmla="*/ 9 h 40"/>
                <a:gd name="T4" fmla="*/ 16 w 33"/>
                <a:gd name="T5" fmla="*/ 40 h 40"/>
                <a:gd name="T6" fmla="*/ 26 w 33"/>
                <a:gd name="T7" fmla="*/ 35 h 40"/>
                <a:gd name="T8" fmla="*/ 33 w 33"/>
                <a:gd name="T9" fmla="*/ 31 h 40"/>
                <a:gd name="T10" fmla="*/ 16 w 33"/>
                <a:gd name="T11" fmla="*/ 0 h 40"/>
                <a:gd name="T12" fmla="*/ 7 w 33"/>
                <a:gd name="T1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7" y="5"/>
                  </a:moveTo>
                  <a:lnTo>
                    <a:pt x="0" y="9"/>
                  </a:lnTo>
                  <a:lnTo>
                    <a:pt x="16" y="40"/>
                  </a:lnTo>
                  <a:lnTo>
                    <a:pt x="26" y="35"/>
                  </a:lnTo>
                  <a:lnTo>
                    <a:pt x="33" y="31"/>
                  </a:lnTo>
                  <a:lnTo>
                    <a:pt x="16" y="0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7" name="Freeform 646"/>
            <p:cNvSpPr/>
            <p:nvPr/>
          </p:nvSpPr>
          <p:spPr bwMode="auto">
            <a:xfrm>
              <a:off x="1314451" y="6770688"/>
              <a:ext cx="63500" cy="52388"/>
            </a:xfrm>
            <a:custGeom>
              <a:avLst/>
              <a:gdLst>
                <a:gd name="T0" fmla="*/ 5 w 40"/>
                <a:gd name="T1" fmla="*/ 7 h 33"/>
                <a:gd name="T2" fmla="*/ 0 w 40"/>
                <a:gd name="T3" fmla="*/ 16 h 33"/>
                <a:gd name="T4" fmla="*/ 31 w 40"/>
                <a:gd name="T5" fmla="*/ 33 h 33"/>
                <a:gd name="T6" fmla="*/ 36 w 40"/>
                <a:gd name="T7" fmla="*/ 26 h 33"/>
                <a:gd name="T8" fmla="*/ 40 w 40"/>
                <a:gd name="T9" fmla="*/ 16 h 33"/>
                <a:gd name="T10" fmla="*/ 10 w 40"/>
                <a:gd name="T11" fmla="*/ 0 h 33"/>
                <a:gd name="T12" fmla="*/ 5 w 40"/>
                <a:gd name="T13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5" y="7"/>
                  </a:moveTo>
                  <a:lnTo>
                    <a:pt x="0" y="16"/>
                  </a:lnTo>
                  <a:lnTo>
                    <a:pt x="31" y="33"/>
                  </a:lnTo>
                  <a:lnTo>
                    <a:pt x="36" y="26"/>
                  </a:lnTo>
                  <a:lnTo>
                    <a:pt x="40" y="16"/>
                  </a:lnTo>
                  <a:lnTo>
                    <a:pt x="10" y="0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8" name="Freeform 647"/>
            <p:cNvSpPr/>
            <p:nvPr/>
          </p:nvSpPr>
          <p:spPr bwMode="auto">
            <a:xfrm>
              <a:off x="1382714" y="6540500"/>
              <a:ext cx="55563" cy="30163"/>
            </a:xfrm>
            <a:custGeom>
              <a:avLst/>
              <a:gdLst>
                <a:gd name="T0" fmla="*/ 0 w 35"/>
                <a:gd name="T1" fmla="*/ 0 h 19"/>
                <a:gd name="T2" fmla="*/ 0 w 35"/>
                <a:gd name="T3" fmla="*/ 10 h 19"/>
                <a:gd name="T4" fmla="*/ 0 w 35"/>
                <a:gd name="T5" fmla="*/ 19 h 19"/>
                <a:gd name="T6" fmla="*/ 35 w 35"/>
                <a:gd name="T7" fmla="*/ 19 h 19"/>
                <a:gd name="T8" fmla="*/ 35 w 35"/>
                <a:gd name="T9" fmla="*/ 10 h 19"/>
                <a:gd name="T10" fmla="*/ 35 w 35"/>
                <a:gd name="T11" fmla="*/ 0 h 19"/>
                <a:gd name="T12" fmla="*/ 0 w 3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lnTo>
                    <a:pt x="0" y="10"/>
                  </a:lnTo>
                  <a:lnTo>
                    <a:pt x="0" y="19"/>
                  </a:lnTo>
                  <a:lnTo>
                    <a:pt x="35" y="19"/>
                  </a:lnTo>
                  <a:lnTo>
                    <a:pt x="35" y="10"/>
                  </a:lnTo>
                  <a:lnTo>
                    <a:pt x="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9" name="Freeform 648"/>
            <p:cNvSpPr/>
            <p:nvPr/>
          </p:nvSpPr>
          <p:spPr bwMode="auto">
            <a:xfrm>
              <a:off x="1314451" y="6289675"/>
              <a:ext cx="63500" cy="55563"/>
            </a:xfrm>
            <a:custGeom>
              <a:avLst/>
              <a:gdLst>
                <a:gd name="T0" fmla="*/ 31 w 40"/>
                <a:gd name="T1" fmla="*/ 0 h 35"/>
                <a:gd name="T2" fmla="*/ 0 w 40"/>
                <a:gd name="T3" fmla="*/ 17 h 35"/>
                <a:gd name="T4" fmla="*/ 5 w 40"/>
                <a:gd name="T5" fmla="*/ 26 h 35"/>
                <a:gd name="T6" fmla="*/ 10 w 40"/>
                <a:gd name="T7" fmla="*/ 35 h 35"/>
                <a:gd name="T8" fmla="*/ 40 w 40"/>
                <a:gd name="T9" fmla="*/ 17 h 35"/>
                <a:gd name="T10" fmla="*/ 36 w 40"/>
                <a:gd name="T11" fmla="*/ 9 h 35"/>
                <a:gd name="T12" fmla="*/ 31 w 40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5">
                  <a:moveTo>
                    <a:pt x="31" y="0"/>
                  </a:moveTo>
                  <a:lnTo>
                    <a:pt x="0" y="17"/>
                  </a:lnTo>
                  <a:lnTo>
                    <a:pt x="5" y="26"/>
                  </a:lnTo>
                  <a:lnTo>
                    <a:pt x="10" y="35"/>
                  </a:lnTo>
                  <a:lnTo>
                    <a:pt x="40" y="17"/>
                  </a:lnTo>
                  <a:lnTo>
                    <a:pt x="36" y="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0" name="Freeform 649"/>
            <p:cNvSpPr/>
            <p:nvPr/>
          </p:nvSpPr>
          <p:spPr bwMode="auto">
            <a:xfrm>
              <a:off x="1146176" y="6110288"/>
              <a:ext cx="52388" cy="63500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9 h 40"/>
                <a:gd name="T4" fmla="*/ 26 w 33"/>
                <a:gd name="T5" fmla="*/ 4 h 40"/>
                <a:gd name="T6" fmla="*/ 16 w 33"/>
                <a:gd name="T7" fmla="*/ 0 h 40"/>
                <a:gd name="T8" fmla="*/ 0 w 33"/>
                <a:gd name="T9" fmla="*/ 30 h 40"/>
                <a:gd name="T10" fmla="*/ 7 w 33"/>
                <a:gd name="T11" fmla="*/ 35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lnTo>
                    <a:pt x="33" y="9"/>
                  </a:lnTo>
                  <a:lnTo>
                    <a:pt x="26" y="4"/>
                  </a:lnTo>
                  <a:lnTo>
                    <a:pt x="16" y="0"/>
                  </a:lnTo>
                  <a:lnTo>
                    <a:pt x="0" y="30"/>
                  </a:lnTo>
                  <a:lnTo>
                    <a:pt x="7" y="35"/>
                  </a:lnTo>
                  <a:lnTo>
                    <a:pt x="16" y="4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1" name="Freeform 650"/>
            <p:cNvSpPr/>
            <p:nvPr/>
          </p:nvSpPr>
          <p:spPr bwMode="auto">
            <a:xfrm>
              <a:off x="917576" y="6049963"/>
              <a:ext cx="28575" cy="55563"/>
            </a:xfrm>
            <a:custGeom>
              <a:avLst/>
              <a:gdLst>
                <a:gd name="T0" fmla="*/ 0 w 18"/>
                <a:gd name="T1" fmla="*/ 0 h 35"/>
                <a:gd name="T2" fmla="*/ 0 w 18"/>
                <a:gd name="T3" fmla="*/ 35 h 35"/>
                <a:gd name="T4" fmla="*/ 9 w 18"/>
                <a:gd name="T5" fmla="*/ 35 h 35"/>
                <a:gd name="T6" fmla="*/ 18 w 18"/>
                <a:gd name="T7" fmla="*/ 35 h 35"/>
                <a:gd name="T8" fmla="*/ 18 w 18"/>
                <a:gd name="T9" fmla="*/ 0 h 35"/>
                <a:gd name="T10" fmla="*/ 9 w 18"/>
                <a:gd name="T11" fmla="*/ 0 h 35"/>
                <a:gd name="T12" fmla="*/ 0 w 1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5">
                  <a:moveTo>
                    <a:pt x="0" y="0"/>
                  </a:moveTo>
                  <a:lnTo>
                    <a:pt x="0" y="35"/>
                  </a:lnTo>
                  <a:lnTo>
                    <a:pt x="9" y="35"/>
                  </a:lnTo>
                  <a:lnTo>
                    <a:pt x="18" y="35"/>
                  </a:lnTo>
                  <a:lnTo>
                    <a:pt x="18" y="0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2" name="Freeform 651"/>
            <p:cNvSpPr/>
            <p:nvPr/>
          </p:nvSpPr>
          <p:spPr bwMode="auto">
            <a:xfrm>
              <a:off x="612776" y="6627813"/>
              <a:ext cx="357188" cy="255588"/>
            </a:xfrm>
            <a:custGeom>
              <a:avLst/>
              <a:gdLst>
                <a:gd name="T0" fmla="*/ 85 w 95"/>
                <a:gd name="T1" fmla="*/ 61 h 68"/>
                <a:gd name="T2" fmla="*/ 8 w 95"/>
                <a:gd name="T3" fmla="*/ 0 h 68"/>
                <a:gd name="T4" fmla="*/ 0 w 95"/>
                <a:gd name="T5" fmla="*/ 2 h 68"/>
                <a:gd name="T6" fmla="*/ 85 w 95"/>
                <a:gd name="T7" fmla="*/ 68 h 68"/>
                <a:gd name="T8" fmla="*/ 95 w 95"/>
                <a:gd name="T9" fmla="*/ 68 h 68"/>
                <a:gd name="T10" fmla="*/ 95 w 95"/>
                <a:gd name="T11" fmla="*/ 60 h 68"/>
                <a:gd name="T12" fmla="*/ 85 w 95"/>
                <a:gd name="T13" fmla="*/ 6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68">
                  <a:moveTo>
                    <a:pt x="85" y="61"/>
                  </a:moveTo>
                  <a:cubicBezTo>
                    <a:pt x="48" y="61"/>
                    <a:pt x="16" y="36"/>
                    <a:pt x="8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41"/>
                    <a:pt x="45" y="68"/>
                    <a:pt x="85" y="68"/>
                  </a:cubicBezTo>
                  <a:cubicBezTo>
                    <a:pt x="88" y="68"/>
                    <a:pt x="92" y="68"/>
                    <a:pt x="95" y="6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2" y="61"/>
                    <a:pt x="88" y="61"/>
                    <a:pt x="85" y="61"/>
                  </a:cubicBezTo>
                  <a:close/>
                </a:path>
              </a:pathLst>
            </a:custGeom>
            <a:solidFill>
              <a:srgbClr val="1B7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3" name="Freeform 652"/>
            <p:cNvSpPr/>
            <p:nvPr/>
          </p:nvSpPr>
          <p:spPr bwMode="auto">
            <a:xfrm>
              <a:off x="563564" y="6600825"/>
              <a:ext cx="173038" cy="134938"/>
            </a:xfrm>
            <a:custGeom>
              <a:avLst/>
              <a:gdLst>
                <a:gd name="T0" fmla="*/ 36 w 109"/>
                <a:gd name="T1" fmla="*/ 0 h 85"/>
                <a:gd name="T2" fmla="*/ 0 w 109"/>
                <a:gd name="T3" fmla="*/ 76 h 85"/>
                <a:gd name="T4" fmla="*/ 17 w 109"/>
                <a:gd name="T5" fmla="*/ 85 h 85"/>
                <a:gd name="T6" fmla="*/ 45 w 109"/>
                <a:gd name="T7" fmla="*/ 26 h 85"/>
                <a:gd name="T8" fmla="*/ 102 w 109"/>
                <a:gd name="T9" fmla="*/ 57 h 85"/>
                <a:gd name="T10" fmla="*/ 109 w 109"/>
                <a:gd name="T11" fmla="*/ 40 h 85"/>
                <a:gd name="T12" fmla="*/ 36 w 109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5">
                  <a:moveTo>
                    <a:pt x="36" y="0"/>
                  </a:moveTo>
                  <a:lnTo>
                    <a:pt x="0" y="76"/>
                  </a:lnTo>
                  <a:lnTo>
                    <a:pt x="17" y="85"/>
                  </a:lnTo>
                  <a:lnTo>
                    <a:pt x="45" y="26"/>
                  </a:lnTo>
                  <a:lnTo>
                    <a:pt x="102" y="57"/>
                  </a:lnTo>
                  <a:lnTo>
                    <a:pt x="109" y="4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1B7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4" name="Freeform 653"/>
            <p:cNvSpPr/>
            <p:nvPr/>
          </p:nvSpPr>
          <p:spPr bwMode="auto">
            <a:xfrm>
              <a:off x="976314" y="6234113"/>
              <a:ext cx="282575" cy="325438"/>
            </a:xfrm>
            <a:custGeom>
              <a:avLst/>
              <a:gdLst>
                <a:gd name="T0" fmla="*/ 67 w 75"/>
                <a:gd name="T1" fmla="*/ 87 h 87"/>
                <a:gd name="T2" fmla="*/ 75 w 75"/>
                <a:gd name="T3" fmla="*/ 87 h 87"/>
                <a:gd name="T4" fmla="*/ 75 w 75"/>
                <a:gd name="T5" fmla="*/ 86 h 87"/>
                <a:gd name="T6" fmla="*/ 0 w 75"/>
                <a:gd name="T7" fmla="*/ 0 h 87"/>
                <a:gd name="T8" fmla="*/ 0 w 75"/>
                <a:gd name="T9" fmla="*/ 8 h 87"/>
                <a:gd name="T10" fmla="*/ 68 w 75"/>
                <a:gd name="T11" fmla="*/ 86 h 87"/>
                <a:gd name="T12" fmla="*/ 67 w 75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7">
                  <a:moveTo>
                    <a:pt x="67" y="87"/>
                  </a:moveTo>
                  <a:cubicBezTo>
                    <a:pt x="75" y="87"/>
                    <a:pt x="75" y="87"/>
                    <a:pt x="75" y="87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5" y="43"/>
                    <a:pt x="43" y="6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9" y="14"/>
                    <a:pt x="68" y="47"/>
                    <a:pt x="68" y="86"/>
                  </a:cubicBezTo>
                  <a:lnTo>
                    <a:pt x="67" y="87"/>
                  </a:lnTo>
                  <a:close/>
                </a:path>
              </a:pathLst>
            </a:custGeom>
            <a:solidFill>
              <a:srgbClr val="1B7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5" name="Rectangle 654"/>
            <p:cNvSpPr>
              <a:spLocks noChangeArrowheads="1"/>
            </p:cNvSpPr>
            <p:nvPr/>
          </p:nvSpPr>
          <p:spPr bwMode="auto">
            <a:xfrm>
              <a:off x="1022351" y="6619875"/>
              <a:ext cx="239713" cy="228600"/>
            </a:xfrm>
            <a:prstGeom prst="rect">
              <a:avLst/>
            </a:prstGeom>
            <a:solidFill>
              <a:srgbClr val="C39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6" name="Freeform 655"/>
            <p:cNvSpPr/>
            <p:nvPr/>
          </p:nvSpPr>
          <p:spPr bwMode="auto">
            <a:xfrm>
              <a:off x="1116014" y="6619875"/>
              <a:ext cx="49213" cy="68263"/>
            </a:xfrm>
            <a:custGeom>
              <a:avLst/>
              <a:gdLst>
                <a:gd name="T0" fmla="*/ 12 w 31"/>
                <a:gd name="T1" fmla="*/ 40 h 43"/>
                <a:gd name="T2" fmla="*/ 16 w 31"/>
                <a:gd name="T3" fmla="*/ 43 h 43"/>
                <a:gd name="T4" fmla="*/ 19 w 31"/>
                <a:gd name="T5" fmla="*/ 40 h 43"/>
                <a:gd name="T6" fmla="*/ 24 w 31"/>
                <a:gd name="T7" fmla="*/ 43 h 43"/>
                <a:gd name="T8" fmla="*/ 26 w 31"/>
                <a:gd name="T9" fmla="*/ 40 h 43"/>
                <a:gd name="T10" fmla="*/ 31 w 31"/>
                <a:gd name="T11" fmla="*/ 43 h 43"/>
                <a:gd name="T12" fmla="*/ 31 w 31"/>
                <a:gd name="T13" fmla="*/ 0 h 43"/>
                <a:gd name="T14" fmla="*/ 0 w 31"/>
                <a:gd name="T15" fmla="*/ 0 h 43"/>
                <a:gd name="T16" fmla="*/ 0 w 31"/>
                <a:gd name="T17" fmla="*/ 43 h 43"/>
                <a:gd name="T18" fmla="*/ 5 w 31"/>
                <a:gd name="T19" fmla="*/ 40 h 43"/>
                <a:gd name="T20" fmla="*/ 7 w 31"/>
                <a:gd name="T21" fmla="*/ 43 h 43"/>
                <a:gd name="T22" fmla="*/ 12 w 31"/>
                <a:gd name="T23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3">
                  <a:moveTo>
                    <a:pt x="12" y="40"/>
                  </a:moveTo>
                  <a:lnTo>
                    <a:pt x="16" y="43"/>
                  </a:lnTo>
                  <a:lnTo>
                    <a:pt x="19" y="40"/>
                  </a:lnTo>
                  <a:lnTo>
                    <a:pt x="24" y="43"/>
                  </a:lnTo>
                  <a:lnTo>
                    <a:pt x="26" y="40"/>
                  </a:lnTo>
                  <a:lnTo>
                    <a:pt x="31" y="43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5" y="40"/>
                  </a:lnTo>
                  <a:lnTo>
                    <a:pt x="7" y="43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7" name="Rectangle 656"/>
            <p:cNvSpPr>
              <a:spLocks noChangeArrowheads="1"/>
            </p:cNvSpPr>
            <p:nvPr/>
          </p:nvSpPr>
          <p:spPr bwMode="auto">
            <a:xfrm>
              <a:off x="1093789" y="6815138"/>
              <a:ext cx="19050" cy="19050"/>
            </a:xfrm>
            <a:prstGeom prst="rect">
              <a:avLst/>
            </a:pr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8" name="Rectangle 657"/>
            <p:cNvSpPr>
              <a:spLocks noChangeArrowheads="1"/>
            </p:cNvSpPr>
            <p:nvPr/>
          </p:nvSpPr>
          <p:spPr bwMode="auto">
            <a:xfrm>
              <a:off x="1063626" y="6815138"/>
              <a:ext cx="22225" cy="19050"/>
            </a:xfrm>
            <a:prstGeom prst="rect">
              <a:avLst/>
            </a:pr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9" name="Rectangle 658"/>
            <p:cNvSpPr>
              <a:spLocks noChangeArrowheads="1"/>
            </p:cNvSpPr>
            <p:nvPr/>
          </p:nvSpPr>
          <p:spPr bwMode="auto">
            <a:xfrm>
              <a:off x="1033464" y="6815138"/>
              <a:ext cx="22225" cy="19050"/>
            </a:xfrm>
            <a:prstGeom prst="rect">
              <a:avLst/>
            </a:pr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0" name="Freeform 659"/>
            <p:cNvSpPr/>
            <p:nvPr/>
          </p:nvSpPr>
          <p:spPr bwMode="auto">
            <a:xfrm>
              <a:off x="725489" y="5692775"/>
              <a:ext cx="415925" cy="195263"/>
            </a:xfrm>
            <a:custGeom>
              <a:avLst/>
              <a:gdLst>
                <a:gd name="T0" fmla="*/ 99 w 111"/>
                <a:gd name="T1" fmla="*/ 0 h 52"/>
                <a:gd name="T2" fmla="*/ 12 w 111"/>
                <a:gd name="T3" fmla="*/ 0 h 52"/>
                <a:gd name="T4" fmla="*/ 0 w 111"/>
                <a:gd name="T5" fmla="*/ 12 h 52"/>
                <a:gd name="T6" fmla="*/ 0 w 111"/>
                <a:gd name="T7" fmla="*/ 40 h 52"/>
                <a:gd name="T8" fmla="*/ 12 w 111"/>
                <a:gd name="T9" fmla="*/ 52 h 52"/>
                <a:gd name="T10" fmla="*/ 99 w 111"/>
                <a:gd name="T11" fmla="*/ 52 h 52"/>
                <a:gd name="T12" fmla="*/ 111 w 111"/>
                <a:gd name="T13" fmla="*/ 40 h 52"/>
                <a:gd name="T14" fmla="*/ 111 w 111"/>
                <a:gd name="T15" fmla="*/ 12 h 52"/>
                <a:gd name="T16" fmla="*/ 99 w 111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52">
                  <a:moveTo>
                    <a:pt x="9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7"/>
                    <a:pt x="5" y="52"/>
                    <a:pt x="12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05" y="52"/>
                    <a:pt x="111" y="47"/>
                    <a:pt x="111" y="4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5"/>
                    <a:pt x="105" y="0"/>
                    <a:pt x="99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1" name="Freeform 660"/>
            <p:cNvSpPr/>
            <p:nvPr/>
          </p:nvSpPr>
          <p:spPr bwMode="auto">
            <a:xfrm>
              <a:off x="758826" y="5722938"/>
              <a:ext cx="26988" cy="134938"/>
            </a:xfrm>
            <a:custGeom>
              <a:avLst/>
              <a:gdLst>
                <a:gd name="T0" fmla="*/ 3 w 7"/>
                <a:gd name="T1" fmla="*/ 36 h 36"/>
                <a:gd name="T2" fmla="*/ 3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3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3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5" y="36"/>
                    <a:pt x="3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" name="Freeform 661"/>
            <p:cNvSpPr/>
            <p:nvPr/>
          </p:nvSpPr>
          <p:spPr bwMode="auto">
            <a:xfrm>
              <a:off x="811214" y="5722938"/>
              <a:ext cx="26988" cy="134938"/>
            </a:xfrm>
            <a:custGeom>
              <a:avLst/>
              <a:gdLst>
                <a:gd name="T0" fmla="*/ 4 w 7"/>
                <a:gd name="T1" fmla="*/ 36 h 36"/>
                <a:gd name="T2" fmla="*/ 4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4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4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3" name="Freeform 662"/>
            <p:cNvSpPr/>
            <p:nvPr/>
          </p:nvSpPr>
          <p:spPr bwMode="auto">
            <a:xfrm>
              <a:off x="863601" y="5722938"/>
              <a:ext cx="30163" cy="134938"/>
            </a:xfrm>
            <a:custGeom>
              <a:avLst/>
              <a:gdLst>
                <a:gd name="T0" fmla="*/ 4 w 8"/>
                <a:gd name="T1" fmla="*/ 36 h 36"/>
                <a:gd name="T2" fmla="*/ 4 w 8"/>
                <a:gd name="T3" fmla="*/ 36 h 36"/>
                <a:gd name="T4" fmla="*/ 0 w 8"/>
                <a:gd name="T5" fmla="*/ 33 h 36"/>
                <a:gd name="T6" fmla="*/ 0 w 8"/>
                <a:gd name="T7" fmla="*/ 4 h 36"/>
                <a:gd name="T8" fmla="*/ 4 w 8"/>
                <a:gd name="T9" fmla="*/ 0 h 36"/>
                <a:gd name="T10" fmla="*/ 8 w 8"/>
                <a:gd name="T11" fmla="*/ 4 h 36"/>
                <a:gd name="T12" fmla="*/ 8 w 8"/>
                <a:gd name="T13" fmla="*/ 33 h 36"/>
                <a:gd name="T14" fmla="*/ 4 w 8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" name="Freeform 663"/>
            <p:cNvSpPr/>
            <p:nvPr/>
          </p:nvSpPr>
          <p:spPr bwMode="auto">
            <a:xfrm>
              <a:off x="920751" y="5722938"/>
              <a:ext cx="25400" cy="134938"/>
            </a:xfrm>
            <a:custGeom>
              <a:avLst/>
              <a:gdLst>
                <a:gd name="T0" fmla="*/ 3 w 7"/>
                <a:gd name="T1" fmla="*/ 36 h 36"/>
                <a:gd name="T2" fmla="*/ 3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3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3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5" y="36"/>
                    <a:pt x="3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5" name="Freeform 664"/>
            <p:cNvSpPr/>
            <p:nvPr/>
          </p:nvSpPr>
          <p:spPr bwMode="auto">
            <a:xfrm>
              <a:off x="973139" y="5722938"/>
              <a:ext cx="26988" cy="134938"/>
            </a:xfrm>
            <a:custGeom>
              <a:avLst/>
              <a:gdLst>
                <a:gd name="T0" fmla="*/ 3 w 7"/>
                <a:gd name="T1" fmla="*/ 36 h 36"/>
                <a:gd name="T2" fmla="*/ 3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3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3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5" y="36"/>
                    <a:pt x="3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6" name="Freeform 665"/>
            <p:cNvSpPr/>
            <p:nvPr/>
          </p:nvSpPr>
          <p:spPr bwMode="auto">
            <a:xfrm>
              <a:off x="1025526" y="5722938"/>
              <a:ext cx="26988" cy="134938"/>
            </a:xfrm>
            <a:custGeom>
              <a:avLst/>
              <a:gdLst>
                <a:gd name="T0" fmla="*/ 4 w 7"/>
                <a:gd name="T1" fmla="*/ 36 h 36"/>
                <a:gd name="T2" fmla="*/ 4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4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4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7" name="Freeform 666"/>
            <p:cNvSpPr/>
            <p:nvPr/>
          </p:nvSpPr>
          <p:spPr bwMode="auto">
            <a:xfrm>
              <a:off x="1077914" y="5722938"/>
              <a:ext cx="30163" cy="134938"/>
            </a:xfrm>
            <a:custGeom>
              <a:avLst/>
              <a:gdLst>
                <a:gd name="T0" fmla="*/ 4 w 8"/>
                <a:gd name="T1" fmla="*/ 36 h 36"/>
                <a:gd name="T2" fmla="*/ 4 w 8"/>
                <a:gd name="T3" fmla="*/ 36 h 36"/>
                <a:gd name="T4" fmla="*/ 0 w 8"/>
                <a:gd name="T5" fmla="*/ 33 h 36"/>
                <a:gd name="T6" fmla="*/ 0 w 8"/>
                <a:gd name="T7" fmla="*/ 4 h 36"/>
                <a:gd name="T8" fmla="*/ 4 w 8"/>
                <a:gd name="T9" fmla="*/ 0 h 36"/>
                <a:gd name="T10" fmla="*/ 8 w 8"/>
                <a:gd name="T11" fmla="*/ 4 h 36"/>
                <a:gd name="T12" fmla="*/ 8 w 8"/>
                <a:gd name="T13" fmla="*/ 33 h 36"/>
                <a:gd name="T14" fmla="*/ 4 w 8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30" name="图片 29" descr="3679757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68535" y="4986020"/>
            <a:ext cx="1163955" cy="1163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 animBg="1"/>
      <p:bldP spid="10" grpId="0"/>
      <p:bldP spid="39" grpId="0"/>
      <p:bldP spid="11" grpId="0"/>
      <p:bldP spid="43" grpId="0"/>
      <p:bldP spid="45" grpId="0"/>
    </p:bldLst>
  </p:timing>
</p:sld>
</file>

<file path=ppt/tags/tag1.xml><?xml version="1.0" encoding="utf-8"?>
<p:tagLst xmlns:p="http://schemas.openxmlformats.org/presentationml/2006/main">
  <p:tag name="MH" val="20160621114017"/>
  <p:tag name="MH_LIBRARY" val="CONTENTS"/>
  <p:tag name="MH_AUTOCOLOR" val="TRUE"/>
  <p:tag name="MH_TYPE" val="CONTENTS"/>
  <p:tag name="ID" val="545842"/>
</p:tagLst>
</file>

<file path=ppt/tags/tag2.xml><?xml version="1.0" encoding="utf-8"?>
<p:tagLst xmlns:p="http://schemas.openxmlformats.org/presentationml/2006/main">
  <p:tag name="KSO_WM_MEDIACOVER_FLAG" val="1"/>
</p:tagLst>
</file>

<file path=ppt/tags/tag3.xml><?xml version="1.0" encoding="utf-8"?>
<p:tagLst xmlns:p="http://schemas.openxmlformats.org/presentationml/2006/main">
  <p:tag name="KSO_WM_MEDIACOVER_FLAG" val="1"/>
</p:tagLst>
</file>

<file path=ppt/tags/tag4.xml><?xml version="1.0" encoding="utf-8"?>
<p:tagLst xmlns:p="http://schemas.openxmlformats.org/presentationml/2006/main">
  <p:tag name="ISPRING_RESOURCE_PATHS_HASH_PRESENTER" val="bba14a7f2c7508c3bc124e1836b9bf94219b1f2"/>
  <p:tag name="ISPRING_PRESENTATION_TITLE" val="幻灯片 1"/>
</p:tagLst>
</file>

<file path=ppt/theme/theme1.xml><?xml version="1.0" encoding="utf-8"?>
<a:theme xmlns:a="http://schemas.openxmlformats.org/drawingml/2006/main" name="sample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0" fontAlgn="ctr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FF0000"/>
          </a:buClr>
          <a:buSzPct val="70000"/>
          <a:buFont typeface="Arial" panose="020B0604020202020204" pitchFamily="34" charset="0"/>
          <a:buNone/>
          <a:defRPr kumimoji="0" lang="zh-CN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微软雅黑" panose="020B0503020204020204" pitchFamily="34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0" fontAlgn="ctr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FF0000"/>
          </a:buClr>
          <a:buSzPct val="70000"/>
          <a:buFont typeface="Arial" panose="020B0604020202020204" pitchFamily="34" charset="0"/>
          <a:buNone/>
          <a:defRPr kumimoji="0" lang="zh-CN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微软雅黑" panose="020B0503020204020204" pitchFamily="34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sample 1">
        <a:dk1>
          <a:srgbClr val="1C1C1C"/>
        </a:dk1>
        <a:lt1>
          <a:srgbClr val="A3E7FF"/>
        </a:lt1>
        <a:dk2>
          <a:srgbClr val="1C1C1C"/>
        </a:dk2>
        <a:lt2>
          <a:srgbClr val="B2B2B2"/>
        </a:lt2>
        <a:accent1>
          <a:srgbClr val="0066CC"/>
        </a:accent1>
        <a:accent2>
          <a:srgbClr val="0099FF"/>
        </a:accent2>
        <a:accent3>
          <a:srgbClr val="CEF1FF"/>
        </a:accent3>
        <a:accent4>
          <a:srgbClr val="161616"/>
        </a:accent4>
        <a:accent5>
          <a:srgbClr val="AAB8E2"/>
        </a:accent5>
        <a:accent6>
          <a:srgbClr val="008AE7"/>
        </a:accent6>
        <a:hlink>
          <a:srgbClr val="0066CC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C1C1C"/>
        </a:dk1>
        <a:lt1>
          <a:srgbClr val="DDDDDD"/>
        </a:lt1>
        <a:dk2>
          <a:srgbClr val="1C1C1C"/>
        </a:dk2>
        <a:lt2>
          <a:srgbClr val="B2B2B2"/>
        </a:lt2>
        <a:accent1>
          <a:srgbClr val="CC0000"/>
        </a:accent1>
        <a:accent2>
          <a:srgbClr val="4D4D4D"/>
        </a:accent2>
        <a:accent3>
          <a:srgbClr val="EBEBEB"/>
        </a:accent3>
        <a:accent4>
          <a:srgbClr val="161616"/>
        </a:accent4>
        <a:accent5>
          <a:srgbClr val="E2AAAA"/>
        </a:accent5>
        <a:accent6>
          <a:srgbClr val="454545"/>
        </a:accent6>
        <a:hlink>
          <a:srgbClr val="969696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WPS 演示</Application>
  <PresentationFormat>宽屏</PresentationFormat>
  <Paragraphs>243</Paragraphs>
  <Slides>24</Slides>
  <Notes>12</Notes>
  <HiddenSlides>1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Verdana</vt:lpstr>
      <vt:lpstr>Roboto Condensed</vt:lpstr>
      <vt:lpstr>Bebas</vt:lpstr>
      <vt:lpstr>AMGDT</vt:lpstr>
      <vt:lpstr>思源黑体 CN Heavy</vt:lpstr>
      <vt:lpstr>Calibri Light</vt:lpstr>
      <vt:lpstr>方正正纤黑简体</vt:lpstr>
      <vt:lpstr>Kartika</vt:lpstr>
      <vt:lpstr>华文琥珀</vt:lpstr>
      <vt:lpstr>方正粗黑宋简体</vt:lpstr>
      <vt:lpstr>华文楷体</vt:lpstr>
      <vt:lpstr>黑体</vt:lpstr>
      <vt:lpstr>汉仪霹雳体简</vt:lpstr>
      <vt:lpstr>楷体</vt:lpstr>
      <vt:lpstr>Arial Unicode MS</vt:lpstr>
      <vt:lpstr>Calibri</vt:lpstr>
      <vt:lpstr>PMingLiU-ExtB</vt:lpstr>
      <vt:lpstr>方正舒体</vt:lpstr>
      <vt:lpstr>华文彩云</vt:lpstr>
      <vt:lpstr>幼圆</vt:lpstr>
      <vt:lpstr>sample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春秋视觉</dc:creator>
  <cp:lastModifiedBy>旧城不暖少年_</cp:lastModifiedBy>
  <cp:revision>276</cp:revision>
  <dcterms:created xsi:type="dcterms:W3CDTF">2019-09-14T05:35:00Z</dcterms:created>
  <dcterms:modified xsi:type="dcterms:W3CDTF">2019-09-15T05:42:04Z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2052-11.1.0.8980</vt:lpwstr>
  </property>
</Properties>
</file>